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10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C1EF3-A789-4F24-89C8-D7AB4D9502CB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C6E2F-5640-4660-B090-BC374717F3D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5255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89870-60B0-4104-A830-16D1EAAC46D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53EF2-6BBC-479E-8B41-196B9936248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5422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53EF2-6BBC-479E-8B41-196B9936248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964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253959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  <a:prstGeom prst="rect">
            <a:avLst/>
          </a:prstGeom>
        </p:spPr>
        <p:txBody>
          <a:bodyPr/>
          <a:lstStyle/>
          <a:p>
            <a:fld id="{C8B60CAD-7392-4848-8293-DBCDD60E4EF1}" type="datetimeFigureOut">
              <a:rPr lang="da-DK" smtClean="0"/>
              <a:t>19-12-2017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  <a:prstGeom prst="rect">
            <a:avLst/>
          </a:prstGeom>
        </p:spPr>
        <p:txBody>
          <a:bodyPr/>
          <a:lstStyle/>
          <a:p>
            <a:fld id="{77E5E769-62A9-456A-B95E-5303DBAEA6F9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US" dirty="0"/>
          </a:p>
        </p:txBody>
      </p:sp>
      <p:sp>
        <p:nvSpPr>
          <p:cNvPr id="12" name="Tekstboks 11"/>
          <p:cNvSpPr txBox="1"/>
          <p:nvPr userDrawn="1"/>
        </p:nvSpPr>
        <p:spPr>
          <a:xfrm>
            <a:off x="1712635" y="5600847"/>
            <a:ext cx="575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0" dirty="0" smtClean="0">
                <a:latin typeface="AU Passata" panose="020B0503030502030804" pitchFamily="34" charset="0"/>
              </a:rPr>
              <a:t>Og få</a:t>
            </a:r>
            <a:r>
              <a:rPr lang="da-DK" sz="1800" b="0" baseline="0" dirty="0" smtClean="0">
                <a:latin typeface="AU Passata" panose="020B0503030502030804" pitchFamily="34" charset="0"/>
              </a:rPr>
              <a:t> mulighed for at blive klogere v</a:t>
            </a:r>
            <a:r>
              <a:rPr lang="da-DK" sz="1800" b="1" baseline="0" dirty="0" smtClean="0">
                <a:latin typeface="AU Passata" panose="020B0503030502030804" pitchFamily="34" charset="0"/>
              </a:rPr>
              <a:t>. Studievejledning</a:t>
            </a:r>
            <a:endParaRPr lang="da-DK" sz="1800" b="1" dirty="0">
              <a:latin typeface="AU Passata" panose="020B05030305020308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95023" y="817582"/>
            <a:ext cx="7077377" cy="120248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da-DK" dirty="0" smtClean="0">
                <a:latin typeface="AU Passata" pitchFamily="34" charset="0"/>
              </a:rPr>
              <a:t>Til </a:t>
            </a:r>
            <a:r>
              <a:rPr lang="da-DK" dirty="0" err="1" smtClean="0">
                <a:latin typeface="AU Passata" pitchFamily="34" charset="0"/>
              </a:rPr>
              <a:t>UddannelsesCaféen</a:t>
            </a:r>
            <a:r>
              <a:rPr lang="da-DK" dirty="0" smtClean="0">
                <a:latin typeface="AU Passata" pitchFamily="34" charset="0"/>
              </a:rPr>
              <a:t> i dag kan du høre mere om</a:t>
            </a:r>
            <a:endParaRPr lang="da-DK" dirty="0">
              <a:latin typeface="AU Passata" pitchFamily="34" charset="0"/>
            </a:endParaRPr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>
          <a:xfrm>
            <a:off x="889295" y="2054755"/>
            <a:ext cx="7488832" cy="3456385"/>
          </a:xfrm>
        </p:spPr>
        <p:txBody>
          <a:bodyPr numCol="3" anchor="ctr">
            <a:noAutofit/>
          </a:bodyPr>
          <a:lstStyle/>
          <a:p>
            <a:pPr marL="540000" indent="-540000">
              <a:lnSpc>
                <a:spcPct val="150000"/>
              </a:lnSpc>
            </a:pPr>
            <a:r>
              <a:rPr lang="da-DK" sz="1400" b="1" dirty="0">
                <a:latin typeface="AU Passata" panose="020B0503030502030804" pitchFamily="34" charset="0"/>
              </a:rPr>
              <a:t>Bioinformatik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err="1" smtClean="0">
                <a:latin typeface="AU Passata" panose="020B0503030502030804" pitchFamily="34" charset="0"/>
              </a:rPr>
              <a:t>Corporate</a:t>
            </a:r>
            <a:r>
              <a:rPr lang="da-DK" sz="1400" b="1" dirty="0" smtClean="0">
                <a:latin typeface="AU Passata" panose="020B0503030502030804" pitchFamily="34" charset="0"/>
              </a:rPr>
              <a:t> </a:t>
            </a:r>
            <a:r>
              <a:rPr lang="da-DK" sz="1400" b="1" dirty="0" err="1" smtClean="0">
                <a:latin typeface="AU Passata" panose="020B0503030502030804" pitchFamily="34" charset="0"/>
              </a:rPr>
              <a:t>Communication</a:t>
            </a:r>
            <a:endParaRPr lang="da-DK" sz="1400" b="1" dirty="0" smtClean="0">
              <a:latin typeface="AU Passata" panose="020B0503030502030804" pitchFamily="34" charset="0"/>
            </a:endParaRPr>
          </a:p>
          <a:p>
            <a:pPr marL="540000" indent="-540000">
              <a:lnSpc>
                <a:spcPct val="150000"/>
              </a:lnSpc>
            </a:pPr>
            <a:r>
              <a:rPr lang="da-DK" sz="1400" b="1" dirty="0">
                <a:latin typeface="AU Passata" panose="020B0503030502030804" pitchFamily="34" charset="0"/>
              </a:rPr>
              <a:t>Engelsk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>
                <a:latin typeface="AU Passata" panose="020B0503030502030804" pitchFamily="34" charset="0"/>
              </a:rPr>
              <a:t>Filosofi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>
                <a:latin typeface="AU Passata" panose="020B0503030502030804" pitchFamily="34" charset="0"/>
              </a:rPr>
              <a:t>Fysik </a:t>
            </a:r>
            <a:endParaRPr lang="da-DK" sz="1400" b="1" dirty="0">
              <a:latin typeface="AU Passata" panose="020B0503030502030804" pitchFamily="34" charset="0"/>
            </a:endParaRPr>
          </a:p>
          <a:p>
            <a:pPr marL="540000" indent="-540000">
              <a:lnSpc>
                <a:spcPct val="150000"/>
              </a:lnSpc>
            </a:pPr>
            <a:r>
              <a:rPr lang="da-DK" sz="1400" b="1" dirty="0">
                <a:latin typeface="AU Passata" panose="020B0503030502030804" pitchFamily="34" charset="0"/>
              </a:rPr>
              <a:t>Journalistisk formidling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Jura</a:t>
            </a:r>
            <a:endParaRPr lang="da-DK" sz="1400" b="1" dirty="0">
              <a:latin typeface="AU Passata" panose="020B0503030502030804" pitchFamily="34" charset="0"/>
            </a:endParaRP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Kemi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Kinastudier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Litteraturhistorie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Medicin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Medievidenskab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Molekylær Medicin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Molekylærbiologi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Musikvidenskab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err="1" smtClean="0">
                <a:latin typeface="AU Passata" panose="020B0503030502030804" pitchFamily="34" charset="0"/>
              </a:rPr>
              <a:t>Nanoscience</a:t>
            </a:r>
            <a:r>
              <a:rPr lang="da-DK" sz="1400" b="1" dirty="0" smtClean="0">
                <a:latin typeface="AU Passata" panose="020B0503030502030804" pitchFamily="34" charset="0"/>
              </a:rPr>
              <a:t>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Nordisk sprog og litteratur (dansk)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Psykologi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Religionsvidenskab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Samfundsfag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Spansk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Statskundskab </a:t>
            </a:r>
          </a:p>
          <a:p>
            <a:pPr marL="540000" indent="-540000">
              <a:lnSpc>
                <a:spcPct val="150000"/>
              </a:lnSpc>
            </a:pPr>
            <a:r>
              <a:rPr lang="da-DK" sz="1400" b="1" dirty="0" smtClean="0">
                <a:latin typeface="AU Passata" panose="020B0503030502030804" pitchFamily="34" charset="0"/>
              </a:rPr>
              <a:t>Uddannelsesvidenskab </a:t>
            </a:r>
            <a:endParaRPr lang="da-DK" sz="1400" b="1" dirty="0">
              <a:latin typeface="AU Passata" panose="020B0503030502030804" pitchFamily="34" charset="0"/>
            </a:endParaRPr>
          </a:p>
          <a:p>
            <a:pPr marL="540000" indent="-540000">
              <a:lnSpc>
                <a:spcPct val="150000"/>
              </a:lnSpc>
            </a:pPr>
            <a:endParaRPr lang="da-DK" sz="1600" b="1" dirty="0" smtClean="0">
              <a:latin typeface="AU Passata" panose="020B050303050203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5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slagsnål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pslagsnål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slagsnå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657</TotalTime>
  <Words>42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AU Passata</vt:lpstr>
      <vt:lpstr>Brush Script MT</vt:lpstr>
      <vt:lpstr>Calibri</vt:lpstr>
      <vt:lpstr>Constantia</vt:lpstr>
      <vt:lpstr>Franklin Gothic Book</vt:lpstr>
      <vt:lpstr>Opslagsnål</vt:lpstr>
      <vt:lpstr>Til UddannelsesCaféen i dag kan du høre mere om</vt:lpstr>
    </vt:vector>
  </TitlesOfParts>
  <Company>NFIT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 UddannelsesCafeen i dag kan du høre mere om</dc:title>
  <dc:creator>Sofie Boe Lystlund</dc:creator>
  <cp:lastModifiedBy>Pernille Damgaard Deding</cp:lastModifiedBy>
  <cp:revision>89</cp:revision>
  <cp:lastPrinted>2016-10-21T11:36:41Z</cp:lastPrinted>
  <dcterms:created xsi:type="dcterms:W3CDTF">2013-02-26T12:59:50Z</dcterms:created>
  <dcterms:modified xsi:type="dcterms:W3CDTF">2017-12-19T13:23:38Z</dcterms:modified>
</cp:coreProperties>
</file>