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drawings/legacyDiagramText6.bin" ContentType="application/vnd.ms-office.legacyDiagramText"/>
  <Override PartName="/ppt/drawings/legacyDiagramText7.bin" ContentType="application/vnd.ms-office.legacyDiagramText"/>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rawings/legacyDiagramText4.bin" ContentType="application/vnd.ms-office.legacyDiagramText"/>
  <Override PartName="/ppt/drawings/legacyDiagramText5.bin" ContentType="application/vnd.ms-office.legacyDiagramText"/>
  <Override PartName="/ppt/notesSlides/notesSlide10.xml" ContentType="application/vnd.openxmlformats-officedocument.presentationml.notesSlide+xml"/>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rawings/legacyDiagramText1.bin" ContentType="application/vnd.ms-office.legacyDiagramText"/>
  <Override PartName="/ppt/drawings/legacyDiagramText2.bin" ContentType="application/vnd.ms-office.legacyDiagramText"/>
  <Override PartName="/ppt/drawings/legacyDiagramText3.bin" ContentType="application/vnd.ms-office.legacyDiagramText"/>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9"/>
  </p:notesMasterIdLst>
  <p:handoutMasterIdLst>
    <p:handoutMasterId r:id="rId20"/>
  </p:handoutMasterIdLst>
  <p:sldIdLst>
    <p:sldId id="256" r:id="rId2"/>
    <p:sldId id="264" r:id="rId3"/>
    <p:sldId id="257" r:id="rId4"/>
    <p:sldId id="258" r:id="rId5"/>
    <p:sldId id="263" r:id="rId6"/>
    <p:sldId id="265" r:id="rId7"/>
    <p:sldId id="259" r:id="rId8"/>
    <p:sldId id="260" r:id="rId9"/>
    <p:sldId id="261" r:id="rId10"/>
    <p:sldId id="262" r:id="rId11"/>
    <p:sldId id="266" r:id="rId12"/>
    <p:sldId id="269" r:id="rId13"/>
    <p:sldId id="270" r:id="rId14"/>
    <p:sldId id="267" r:id="rId15"/>
    <p:sldId id="268" r:id="rId16"/>
    <p:sldId id="271" r:id="rId17"/>
    <p:sldId id="272" r:id="rId18"/>
  </p:sldIdLst>
  <p:sldSz cx="9144000" cy="6858000" type="screen4x3"/>
  <p:notesSz cx="6858000" cy="9144000"/>
  <p:defaultTextStyle>
    <a:defPPr>
      <a:defRPr lang="da-DK"/>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664" autoAdjust="0"/>
  </p:normalViewPr>
  <p:slideViewPr>
    <p:cSldViewPr>
      <p:cViewPr varScale="1">
        <p:scale>
          <a:sx n="107" d="100"/>
          <a:sy n="107" d="100"/>
        </p:scale>
        <p:origin x="-109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06/relationships/legacyDocTextInfo" Target="legacyDocTextInfo.bin"/><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2.vml.rels><?xml version="1.0" encoding="UTF-8" standalone="yes"?>
<Relationships xmlns="http://schemas.openxmlformats.org/package/2006/relationships"><Relationship Id="rId3" Type="http://schemas.microsoft.com/office/2006/relationships/legacyDiagramText" Target="legacyDiagramText3.bin"/><Relationship Id="rId7" Type="http://schemas.microsoft.com/office/2006/relationships/legacyDiagramText" Target="legacyDiagramText7.bin"/><Relationship Id="rId2" Type="http://schemas.microsoft.com/office/2006/relationships/legacyDiagramText" Target="legacyDiagramText2.bin"/><Relationship Id="rId1" Type="http://schemas.microsoft.com/office/2006/relationships/legacyDiagramText" Target="legacyDiagramText1.bin"/><Relationship Id="rId6" Type="http://schemas.microsoft.com/office/2006/relationships/legacyDiagramText" Target="legacyDiagramText6.bin"/><Relationship Id="rId5" Type="http://schemas.microsoft.com/office/2006/relationships/legacyDiagramText" Target="legacyDiagramText5.bin"/><Relationship Id="rId4" Type="http://schemas.microsoft.com/office/2006/relationships/legacyDiagramText" Target="legacyDiagramText4.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15360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15360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15360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6F9EF0A-694D-4F84-958C-B7C093FD2507}" type="slidenum">
              <a:rPr lang="en-GB"/>
              <a:pPr/>
              <a:t>‹nr.›</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46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15462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15462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5462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Klik for at redigere teksttypografierne i masteren</a:t>
            </a:r>
          </a:p>
          <a:p>
            <a:pPr lvl="1"/>
            <a:r>
              <a:rPr lang="en-GB" smtClean="0"/>
              <a:t>Andet niveau</a:t>
            </a:r>
          </a:p>
          <a:p>
            <a:pPr lvl="2"/>
            <a:r>
              <a:rPr lang="en-GB" smtClean="0"/>
              <a:t>Tredje niveau</a:t>
            </a:r>
          </a:p>
          <a:p>
            <a:pPr lvl="3"/>
            <a:r>
              <a:rPr lang="en-GB" smtClean="0"/>
              <a:t>Fjerde niveau</a:t>
            </a:r>
          </a:p>
          <a:p>
            <a:pPr lvl="4"/>
            <a:r>
              <a:rPr lang="en-GB" smtClean="0"/>
              <a:t>Femte niveau</a:t>
            </a:r>
          </a:p>
        </p:txBody>
      </p:sp>
      <p:sp>
        <p:nvSpPr>
          <p:cNvPr id="15463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15463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CF4E49E7-9C2D-44A5-9747-4860C8E7DE03}" type="slidenum">
              <a:rPr lang="en-GB"/>
              <a:pPr/>
              <a:t>‹nr.›</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8288B3-5CCB-42F4-B2F3-1BC825CE94BC}" type="slidenum">
              <a:rPr lang="en-GB"/>
              <a:pPr/>
              <a:t>1</a:t>
            </a:fld>
            <a:endParaRPr lang="en-GB"/>
          </a:p>
        </p:txBody>
      </p:sp>
      <p:sp>
        <p:nvSpPr>
          <p:cNvPr id="155650" name="Rectangle 2"/>
          <p:cNvSpPr>
            <a:spLocks noRot="1" noChangeArrowheads="1" noTextEdit="1"/>
          </p:cNvSpPr>
          <p:nvPr>
            <p:ph type="sldImg"/>
          </p:nvPr>
        </p:nvSpPr>
        <p:spPr>
          <a:ln/>
        </p:spPr>
      </p:sp>
      <p:sp>
        <p:nvSpPr>
          <p:cNvPr id="15565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9A55D4-4DE2-4B0A-BE2B-5BA86DD944B9}" type="slidenum">
              <a:rPr lang="en-GB"/>
              <a:pPr/>
              <a:t>10</a:t>
            </a:fld>
            <a:endParaRPr lang="en-GB"/>
          </a:p>
        </p:txBody>
      </p:sp>
      <p:sp>
        <p:nvSpPr>
          <p:cNvPr id="164866" name="Rectangle 2"/>
          <p:cNvSpPr>
            <a:spLocks noRot="1" noChangeArrowheads="1" noTextEdit="1"/>
          </p:cNvSpPr>
          <p:nvPr>
            <p:ph type="sldImg"/>
          </p:nvPr>
        </p:nvSpPr>
        <p:spPr>
          <a:ln/>
        </p:spPr>
      </p:sp>
      <p:sp>
        <p:nvSpPr>
          <p:cNvPr id="16486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279E04-CA0D-4468-98BE-A8DB80BFC166}" type="slidenum">
              <a:rPr lang="en-GB"/>
              <a:pPr/>
              <a:t>11</a:t>
            </a:fld>
            <a:endParaRPr lang="en-GB"/>
          </a:p>
        </p:txBody>
      </p:sp>
      <p:sp>
        <p:nvSpPr>
          <p:cNvPr id="165890" name="Rectangle 2"/>
          <p:cNvSpPr>
            <a:spLocks noRot="1" noChangeArrowheads="1" noTextEdit="1"/>
          </p:cNvSpPr>
          <p:nvPr>
            <p:ph type="sldImg"/>
          </p:nvPr>
        </p:nvSpPr>
        <p:spPr>
          <a:ln/>
        </p:spPr>
      </p:sp>
      <p:sp>
        <p:nvSpPr>
          <p:cNvPr id="16589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endParaRPr lang="da-DK"/>
          </a:p>
        </p:txBody>
      </p:sp>
      <p:sp>
        <p:nvSpPr>
          <p:cNvPr id="4" name="Pladsholder til diasnummer 3"/>
          <p:cNvSpPr>
            <a:spLocks noGrp="1"/>
          </p:cNvSpPr>
          <p:nvPr>
            <p:ph type="sldNum" sz="quarter" idx="10"/>
          </p:nvPr>
        </p:nvSpPr>
        <p:spPr/>
        <p:txBody>
          <a:bodyPr/>
          <a:lstStyle/>
          <a:p>
            <a:fld id="{CF4E49E7-9C2D-44A5-9747-4860C8E7DE03}"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endParaRPr lang="da-DK"/>
          </a:p>
        </p:txBody>
      </p:sp>
      <p:sp>
        <p:nvSpPr>
          <p:cNvPr id="4" name="Pladsholder til diasnummer 3"/>
          <p:cNvSpPr>
            <a:spLocks noGrp="1"/>
          </p:cNvSpPr>
          <p:nvPr>
            <p:ph type="sldNum" sz="quarter" idx="10"/>
          </p:nvPr>
        </p:nvSpPr>
        <p:spPr/>
        <p:txBody>
          <a:bodyPr/>
          <a:lstStyle/>
          <a:p>
            <a:fld id="{CF4E49E7-9C2D-44A5-9747-4860C8E7DE03}"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8EF286-6974-4A70-9C47-EA71B75C425A}" type="slidenum">
              <a:rPr lang="en-GB"/>
              <a:pPr/>
              <a:t>14</a:t>
            </a:fld>
            <a:endParaRPr lang="en-GB"/>
          </a:p>
        </p:txBody>
      </p:sp>
      <p:sp>
        <p:nvSpPr>
          <p:cNvPr id="166914" name="Rectangle 2"/>
          <p:cNvSpPr>
            <a:spLocks noRot="1" noChangeArrowheads="1" noTextEdit="1"/>
          </p:cNvSpPr>
          <p:nvPr>
            <p:ph type="sldImg"/>
          </p:nvPr>
        </p:nvSpPr>
        <p:spPr>
          <a:ln/>
        </p:spPr>
      </p:sp>
      <p:sp>
        <p:nvSpPr>
          <p:cNvPr id="16691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2577F4-DF62-4E00-B8A8-5779BE5BFE26}" type="slidenum">
              <a:rPr lang="en-GB"/>
              <a:pPr/>
              <a:t>15</a:t>
            </a:fld>
            <a:endParaRPr lang="en-GB"/>
          </a:p>
        </p:txBody>
      </p:sp>
      <p:sp>
        <p:nvSpPr>
          <p:cNvPr id="167938" name="Rectangle 2"/>
          <p:cNvSpPr>
            <a:spLocks noRot="1" noChangeArrowheads="1" noTextEdit="1"/>
          </p:cNvSpPr>
          <p:nvPr>
            <p:ph type="sldImg"/>
          </p:nvPr>
        </p:nvSpPr>
        <p:spPr>
          <a:ln/>
        </p:spPr>
      </p:sp>
      <p:sp>
        <p:nvSpPr>
          <p:cNvPr id="16793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endParaRPr lang="da-DK"/>
          </a:p>
        </p:txBody>
      </p:sp>
      <p:sp>
        <p:nvSpPr>
          <p:cNvPr id="4" name="Pladsholder til diasnummer 3"/>
          <p:cNvSpPr>
            <a:spLocks noGrp="1"/>
          </p:cNvSpPr>
          <p:nvPr>
            <p:ph type="sldNum" sz="quarter" idx="10"/>
          </p:nvPr>
        </p:nvSpPr>
        <p:spPr/>
        <p:txBody>
          <a:bodyPr/>
          <a:lstStyle/>
          <a:p>
            <a:fld id="{CF4E49E7-9C2D-44A5-9747-4860C8E7DE03}" type="slidenum">
              <a:rPr lang="en-GB" smtClean="0"/>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endParaRPr lang="da-DK"/>
          </a:p>
        </p:txBody>
      </p:sp>
      <p:sp>
        <p:nvSpPr>
          <p:cNvPr id="4" name="Pladsholder til diasnummer 3"/>
          <p:cNvSpPr>
            <a:spLocks noGrp="1"/>
          </p:cNvSpPr>
          <p:nvPr>
            <p:ph type="sldNum" sz="quarter" idx="10"/>
          </p:nvPr>
        </p:nvSpPr>
        <p:spPr/>
        <p:txBody>
          <a:bodyPr/>
          <a:lstStyle/>
          <a:p>
            <a:fld id="{CF4E49E7-9C2D-44A5-9747-4860C8E7DE03}" type="slidenum">
              <a:rPr lang="en-GB" smtClean="0"/>
              <a:pPr/>
              <a:t>17</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B888AB-E8DC-48E7-8DF3-D850AAF31E6C}" type="slidenum">
              <a:rPr lang="en-GB"/>
              <a:pPr/>
              <a:t>2</a:t>
            </a:fld>
            <a:endParaRPr lang="en-GB"/>
          </a:p>
        </p:txBody>
      </p:sp>
      <p:sp>
        <p:nvSpPr>
          <p:cNvPr id="156674" name="Rectangle 2"/>
          <p:cNvSpPr>
            <a:spLocks noRot="1" noChangeArrowheads="1" noTextEdit="1"/>
          </p:cNvSpPr>
          <p:nvPr>
            <p:ph type="sldImg"/>
          </p:nvPr>
        </p:nvSpPr>
        <p:spPr>
          <a:ln/>
        </p:spPr>
      </p:sp>
      <p:sp>
        <p:nvSpPr>
          <p:cNvPr id="15667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164F42-92DC-429D-80A2-23B95CAD647E}" type="slidenum">
              <a:rPr lang="en-GB"/>
              <a:pPr/>
              <a:t>3</a:t>
            </a:fld>
            <a:endParaRPr lang="en-GB"/>
          </a:p>
        </p:txBody>
      </p:sp>
      <p:sp>
        <p:nvSpPr>
          <p:cNvPr id="157698" name="Rectangle 2"/>
          <p:cNvSpPr>
            <a:spLocks noRot="1" noChangeArrowheads="1" noTextEdit="1"/>
          </p:cNvSpPr>
          <p:nvPr>
            <p:ph type="sldImg"/>
          </p:nvPr>
        </p:nvSpPr>
        <p:spPr>
          <a:ln/>
        </p:spPr>
      </p:sp>
      <p:sp>
        <p:nvSpPr>
          <p:cNvPr id="15769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A936A3-E8C2-4E78-B746-DEF00152C273}" type="slidenum">
              <a:rPr lang="en-GB"/>
              <a:pPr/>
              <a:t>4</a:t>
            </a:fld>
            <a:endParaRPr lang="en-GB"/>
          </a:p>
        </p:txBody>
      </p:sp>
      <p:sp>
        <p:nvSpPr>
          <p:cNvPr id="158722" name="Rectangle 2"/>
          <p:cNvSpPr>
            <a:spLocks noRot="1" noChangeArrowheads="1" noTextEdit="1"/>
          </p:cNvSpPr>
          <p:nvPr>
            <p:ph type="sldImg"/>
          </p:nvPr>
        </p:nvSpPr>
        <p:spPr>
          <a:ln/>
        </p:spPr>
      </p:sp>
      <p:sp>
        <p:nvSpPr>
          <p:cNvPr id="15872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33B12A-0906-45FF-93D3-B7AB45370779}" type="slidenum">
              <a:rPr lang="en-GB"/>
              <a:pPr/>
              <a:t>5</a:t>
            </a:fld>
            <a:endParaRPr lang="en-GB"/>
          </a:p>
        </p:txBody>
      </p:sp>
      <p:sp>
        <p:nvSpPr>
          <p:cNvPr id="160770" name="Rectangle 2"/>
          <p:cNvSpPr>
            <a:spLocks noRot="1" noChangeArrowheads="1" noTextEdit="1"/>
          </p:cNvSpPr>
          <p:nvPr>
            <p:ph type="sldImg"/>
          </p:nvPr>
        </p:nvSpPr>
        <p:spPr>
          <a:ln/>
        </p:spPr>
      </p:sp>
      <p:sp>
        <p:nvSpPr>
          <p:cNvPr id="16077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2B36AC-5B56-4376-8D6E-F5F8FB3BFFFF}" type="slidenum">
              <a:rPr lang="en-GB"/>
              <a:pPr/>
              <a:t>6</a:t>
            </a:fld>
            <a:endParaRPr lang="en-GB"/>
          </a:p>
        </p:txBody>
      </p:sp>
      <p:sp>
        <p:nvSpPr>
          <p:cNvPr id="161794" name="Rectangle 2"/>
          <p:cNvSpPr>
            <a:spLocks noRot="1" noChangeArrowheads="1" noTextEdit="1"/>
          </p:cNvSpPr>
          <p:nvPr>
            <p:ph type="sldImg"/>
          </p:nvPr>
        </p:nvSpPr>
        <p:spPr>
          <a:ln/>
        </p:spPr>
      </p:sp>
      <p:sp>
        <p:nvSpPr>
          <p:cNvPr id="16179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6B771A-FD9C-4696-A8C2-1CC1209032E9}" type="slidenum">
              <a:rPr lang="en-GB"/>
              <a:pPr/>
              <a:t>7</a:t>
            </a:fld>
            <a:endParaRPr lang="en-GB"/>
          </a:p>
        </p:txBody>
      </p:sp>
      <p:sp>
        <p:nvSpPr>
          <p:cNvPr id="159746" name="Rectangle 2"/>
          <p:cNvSpPr>
            <a:spLocks noRot="1" noChangeArrowheads="1" noTextEdit="1"/>
          </p:cNvSpPr>
          <p:nvPr>
            <p:ph type="sldImg"/>
          </p:nvPr>
        </p:nvSpPr>
        <p:spPr>
          <a:ln/>
        </p:spPr>
      </p:sp>
      <p:sp>
        <p:nvSpPr>
          <p:cNvPr id="15974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156455-F2EE-4642-8F34-161FAE18A2B1}" type="slidenum">
              <a:rPr lang="en-GB"/>
              <a:pPr/>
              <a:t>8</a:t>
            </a:fld>
            <a:endParaRPr lang="en-GB"/>
          </a:p>
        </p:txBody>
      </p:sp>
      <p:sp>
        <p:nvSpPr>
          <p:cNvPr id="162818" name="Rectangle 2"/>
          <p:cNvSpPr>
            <a:spLocks noRo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7D5F3C-FD82-4659-B211-2961047E210D}" type="slidenum">
              <a:rPr lang="en-GB"/>
              <a:pPr/>
              <a:t>9</a:t>
            </a:fld>
            <a:endParaRPr lang="en-GB"/>
          </a:p>
        </p:txBody>
      </p:sp>
      <p:sp>
        <p:nvSpPr>
          <p:cNvPr id="163842" name="Rectangle 2"/>
          <p:cNvSpPr>
            <a:spLocks noRot="1" noChangeArrowheads="1" noTextEdit="1"/>
          </p:cNvSpPr>
          <p:nvPr>
            <p:ph type="sldImg"/>
          </p:nvPr>
        </p:nvSpPr>
        <p:spPr>
          <a:ln/>
        </p:spPr>
      </p:sp>
      <p:sp>
        <p:nvSpPr>
          <p:cNvPr id="163843"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smtClean="0"/>
              <a:t>Klik for at redigere titeltypografi i masteren</a:t>
            </a:r>
            <a:endParaRPr lang="da-DK"/>
          </a:p>
        </p:txBody>
      </p:sp>
      <p:sp>
        <p:nvSpPr>
          <p:cNvPr id="3" name="Und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a-DK" smtClean="0"/>
              <a:t>Klik for at redigere undertiteltypografien i masteren</a:t>
            </a:r>
            <a:endParaRPr lang="da-DK"/>
          </a:p>
        </p:txBody>
      </p:sp>
      <p:sp>
        <p:nvSpPr>
          <p:cNvPr id="4" name="Pladsholder til sidefod 3"/>
          <p:cNvSpPr>
            <a:spLocks noGrp="1"/>
          </p:cNvSpPr>
          <p:nvPr>
            <p:ph type="ftr" sz="quarter" idx="10"/>
          </p:nvPr>
        </p:nvSpPr>
        <p:spPr/>
        <p:txBody>
          <a:bodyPr/>
          <a:lstStyle>
            <a:lvl1pPr>
              <a:defRPr/>
            </a:lvl1pPr>
          </a:lstStyle>
          <a:p>
            <a:r>
              <a:rPr lang="da-DK"/>
              <a:t>UNIVERSITY OF AARHUS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sidefod 3"/>
          <p:cNvSpPr>
            <a:spLocks noGrp="1"/>
          </p:cNvSpPr>
          <p:nvPr>
            <p:ph type="ftr" sz="quarter" idx="10"/>
          </p:nvPr>
        </p:nvSpPr>
        <p:spPr/>
        <p:txBody>
          <a:bodyPr/>
          <a:lstStyle>
            <a:lvl1pPr>
              <a:defRPr/>
            </a:lvl1pPr>
          </a:lstStyle>
          <a:p>
            <a:r>
              <a:rPr lang="da-DK"/>
              <a:t>UNIVERSITY OF AARHUS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026025"/>
          </a:xfrm>
        </p:spPr>
        <p:txBody>
          <a:bodyPr vert="eaVert"/>
          <a:lstStyle/>
          <a:p>
            <a:r>
              <a:rPr lang="da-DK" smtClean="0"/>
              <a:t>Klik for at redigere titeltypografi i masteren</a:t>
            </a:r>
            <a:endParaRPr lang="da-DK"/>
          </a:p>
        </p:txBody>
      </p:sp>
      <p:sp>
        <p:nvSpPr>
          <p:cNvPr id="3" name="Pladsholder til lodret titel 2"/>
          <p:cNvSpPr>
            <a:spLocks noGrp="1"/>
          </p:cNvSpPr>
          <p:nvPr>
            <p:ph type="body" orient="vert" idx="1"/>
          </p:nvPr>
        </p:nvSpPr>
        <p:spPr>
          <a:xfrm>
            <a:off x="457200" y="274638"/>
            <a:ext cx="6019800" cy="5026025"/>
          </a:xfrm>
        </p:spPr>
        <p:txBody>
          <a:bodyPr vert="eaVert"/>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sidefod 3"/>
          <p:cNvSpPr>
            <a:spLocks noGrp="1"/>
          </p:cNvSpPr>
          <p:nvPr>
            <p:ph type="ftr" sz="quarter" idx="10"/>
          </p:nvPr>
        </p:nvSpPr>
        <p:spPr/>
        <p:txBody>
          <a:bodyPr/>
          <a:lstStyle>
            <a:lvl1pPr>
              <a:defRPr/>
            </a:lvl1pPr>
          </a:lstStyle>
          <a:p>
            <a:r>
              <a:rPr lang="da-DK"/>
              <a:t>UNIVERSITY OF AARHUS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el og diagram eller organisationsdiagram">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p>
            <a:r>
              <a:rPr lang="da-DK" smtClean="0"/>
              <a:t>Klik for at redigere titeltypografi i masteren</a:t>
            </a:r>
            <a:endParaRPr lang="da-DK"/>
          </a:p>
        </p:txBody>
      </p:sp>
      <p:sp>
        <p:nvSpPr>
          <p:cNvPr id="3" name="Pladsholder til SmartArt 2"/>
          <p:cNvSpPr>
            <a:spLocks noGrp="1"/>
          </p:cNvSpPr>
          <p:nvPr>
            <p:ph type="dgm" idx="1"/>
          </p:nvPr>
        </p:nvSpPr>
        <p:spPr>
          <a:xfrm>
            <a:off x="457200" y="1628775"/>
            <a:ext cx="8229600" cy="3671888"/>
          </a:xfrm>
        </p:spPr>
        <p:txBody>
          <a:bodyPr/>
          <a:lstStyle/>
          <a:p>
            <a:endParaRPr lang="da-DK"/>
          </a:p>
        </p:txBody>
      </p:sp>
      <p:sp>
        <p:nvSpPr>
          <p:cNvPr id="4" name="Pladsholder til sidefod 3"/>
          <p:cNvSpPr>
            <a:spLocks noGrp="1"/>
          </p:cNvSpPr>
          <p:nvPr>
            <p:ph type="ftr" sz="quarter" idx="10"/>
          </p:nvPr>
        </p:nvSpPr>
        <p:spPr>
          <a:xfrm>
            <a:off x="1447800" y="5903913"/>
            <a:ext cx="3257550" cy="877887"/>
          </a:xfrm>
        </p:spPr>
        <p:txBody>
          <a:bodyPr/>
          <a:lstStyle>
            <a:lvl1pPr>
              <a:defRPr/>
            </a:lvl1pPr>
          </a:lstStyle>
          <a:p>
            <a:r>
              <a:rPr lang="da-DK"/>
              <a:t>UNIVERSITY OF AARHUS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indhold 2"/>
          <p:cNvSpPr>
            <a:spLocks noGrp="1"/>
          </p:cNvSpPr>
          <p:nvPr>
            <p:ph idx="1"/>
          </p:nvPr>
        </p:nvSpPr>
        <p:spPr/>
        <p:txBody>
          <a:body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sidefod 3"/>
          <p:cNvSpPr>
            <a:spLocks noGrp="1"/>
          </p:cNvSpPr>
          <p:nvPr>
            <p:ph type="ftr" sz="quarter" idx="10"/>
          </p:nvPr>
        </p:nvSpPr>
        <p:spPr/>
        <p:txBody>
          <a:bodyPr/>
          <a:lstStyle>
            <a:lvl1pPr>
              <a:defRPr/>
            </a:lvl1pPr>
          </a:lstStyle>
          <a:p>
            <a:r>
              <a:rPr lang="da-DK"/>
              <a:t>UNIVERSITY OF AARHUS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smtClean="0"/>
              <a:t>Klik for at redigere titeltypografi i masteren</a:t>
            </a:r>
            <a:endParaRPr lang="da-DK"/>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a-DK" smtClean="0"/>
              <a:t>Klik for at redigere typografi i masteren</a:t>
            </a:r>
          </a:p>
        </p:txBody>
      </p:sp>
      <p:sp>
        <p:nvSpPr>
          <p:cNvPr id="4" name="Pladsholder til sidefod 3"/>
          <p:cNvSpPr>
            <a:spLocks noGrp="1"/>
          </p:cNvSpPr>
          <p:nvPr>
            <p:ph type="ftr" sz="quarter" idx="10"/>
          </p:nvPr>
        </p:nvSpPr>
        <p:spPr/>
        <p:txBody>
          <a:bodyPr/>
          <a:lstStyle>
            <a:lvl1pPr>
              <a:defRPr/>
            </a:lvl1pPr>
          </a:lstStyle>
          <a:p>
            <a:r>
              <a:rPr lang="da-DK"/>
              <a:t>UNIVERSITY OF AARHUS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indhold 2"/>
          <p:cNvSpPr>
            <a:spLocks noGrp="1"/>
          </p:cNvSpPr>
          <p:nvPr>
            <p:ph sz="half" idx="1"/>
          </p:nvPr>
        </p:nvSpPr>
        <p:spPr>
          <a:xfrm>
            <a:off x="457200" y="1628775"/>
            <a:ext cx="4038600" cy="36718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4648200" y="1628775"/>
            <a:ext cx="4038600" cy="36718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sidefod 4"/>
          <p:cNvSpPr>
            <a:spLocks noGrp="1"/>
          </p:cNvSpPr>
          <p:nvPr>
            <p:ph type="ftr" sz="quarter" idx="10"/>
          </p:nvPr>
        </p:nvSpPr>
        <p:spPr/>
        <p:txBody>
          <a:bodyPr/>
          <a:lstStyle>
            <a:lvl1pPr>
              <a:defRPr/>
            </a:lvl1pPr>
          </a:lstStyle>
          <a:p>
            <a:r>
              <a:rPr lang="da-DK"/>
              <a:t>UNIVERSITY OF AARHUS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smtClean="0"/>
              <a:t>Klik for at redigere titeltypografi i masteren</a:t>
            </a:r>
            <a:endParaRPr lang="da-DK"/>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typografi i masteren</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typografi i masteren</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sidefod 6"/>
          <p:cNvSpPr>
            <a:spLocks noGrp="1"/>
          </p:cNvSpPr>
          <p:nvPr>
            <p:ph type="ftr" sz="quarter" idx="10"/>
          </p:nvPr>
        </p:nvSpPr>
        <p:spPr/>
        <p:txBody>
          <a:bodyPr/>
          <a:lstStyle>
            <a:lvl1pPr>
              <a:defRPr/>
            </a:lvl1pPr>
          </a:lstStyle>
          <a:p>
            <a:r>
              <a:rPr lang="da-DK"/>
              <a:t>UNIVERSITY OF AARHUS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sidefod 2"/>
          <p:cNvSpPr>
            <a:spLocks noGrp="1"/>
          </p:cNvSpPr>
          <p:nvPr>
            <p:ph type="ftr" sz="quarter" idx="10"/>
          </p:nvPr>
        </p:nvSpPr>
        <p:spPr/>
        <p:txBody>
          <a:bodyPr/>
          <a:lstStyle>
            <a:lvl1pPr>
              <a:defRPr/>
            </a:lvl1pPr>
          </a:lstStyle>
          <a:p>
            <a:r>
              <a:rPr lang="da-DK"/>
              <a:t>UNIVERSITY OF AARHUS</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sidefod 1"/>
          <p:cNvSpPr>
            <a:spLocks noGrp="1"/>
          </p:cNvSpPr>
          <p:nvPr>
            <p:ph type="ftr" sz="quarter" idx="10"/>
          </p:nvPr>
        </p:nvSpPr>
        <p:spPr/>
        <p:txBody>
          <a:bodyPr/>
          <a:lstStyle>
            <a:lvl1pPr>
              <a:defRPr/>
            </a:lvl1pPr>
          </a:lstStyle>
          <a:p>
            <a:r>
              <a:rPr lang="da-DK"/>
              <a:t>UNIVERSITY OF AARHUS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smtClean="0"/>
              <a:t>Klik for at redigere titeltypografi i masteren</a:t>
            </a:r>
            <a:endParaRPr lang="da-DK"/>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typografi i masteren</a:t>
            </a:r>
          </a:p>
        </p:txBody>
      </p:sp>
      <p:sp>
        <p:nvSpPr>
          <p:cNvPr id="5" name="Pladsholder til sidefod 4"/>
          <p:cNvSpPr>
            <a:spLocks noGrp="1"/>
          </p:cNvSpPr>
          <p:nvPr>
            <p:ph type="ftr" sz="quarter" idx="10"/>
          </p:nvPr>
        </p:nvSpPr>
        <p:spPr/>
        <p:txBody>
          <a:bodyPr/>
          <a:lstStyle>
            <a:lvl1pPr>
              <a:defRPr/>
            </a:lvl1pPr>
          </a:lstStyle>
          <a:p>
            <a:r>
              <a:rPr lang="da-DK"/>
              <a:t>UNIVERSITY OF AARHUS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smtClean="0"/>
              <a:t>Klik for at redigere titeltypografi i masteren</a:t>
            </a:r>
            <a:endParaRPr lang="da-DK"/>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typografi i masteren</a:t>
            </a:r>
          </a:p>
        </p:txBody>
      </p:sp>
      <p:sp>
        <p:nvSpPr>
          <p:cNvPr id="5" name="Pladsholder til sidefod 4"/>
          <p:cNvSpPr>
            <a:spLocks noGrp="1"/>
          </p:cNvSpPr>
          <p:nvPr>
            <p:ph type="ftr" sz="quarter" idx="10"/>
          </p:nvPr>
        </p:nvSpPr>
        <p:spPr/>
        <p:txBody>
          <a:bodyPr/>
          <a:lstStyle>
            <a:lvl1pPr>
              <a:defRPr/>
            </a:lvl1pPr>
          </a:lstStyle>
          <a:p>
            <a:r>
              <a:rPr lang="da-DK"/>
              <a:t>UNIVERSITY OF AARHUS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DDDDDD"/>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da-DK" smtClean="0"/>
              <a:t>Klik for at redigere titeltypografi i masteren</a:t>
            </a:r>
          </a:p>
        </p:txBody>
      </p:sp>
      <p:sp>
        <p:nvSpPr>
          <p:cNvPr id="4099" name="Rectangle 3"/>
          <p:cNvSpPr>
            <a:spLocks noGrp="1" noChangeArrowheads="1"/>
          </p:cNvSpPr>
          <p:nvPr>
            <p:ph type="body" idx="1"/>
          </p:nvPr>
        </p:nvSpPr>
        <p:spPr bwMode="auto">
          <a:xfrm>
            <a:off x="457200" y="1628775"/>
            <a:ext cx="8229600" cy="3671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a-DK" smtClean="0"/>
              <a:t>Klik for at redigere teksttypografierne i masteren</a:t>
            </a:r>
          </a:p>
          <a:p>
            <a:pPr lvl="1"/>
            <a:r>
              <a:rPr lang="da-DK" smtClean="0"/>
              <a:t>Andet niveau</a:t>
            </a:r>
          </a:p>
          <a:p>
            <a:pPr lvl="2"/>
            <a:r>
              <a:rPr lang="da-DK" smtClean="0"/>
              <a:t>Tredje niveau</a:t>
            </a:r>
          </a:p>
          <a:p>
            <a:pPr lvl="3"/>
            <a:r>
              <a:rPr lang="da-DK" smtClean="0"/>
              <a:t>Fjerde niveau</a:t>
            </a:r>
          </a:p>
          <a:p>
            <a:pPr lvl="4"/>
            <a:r>
              <a:rPr lang="da-DK" smtClean="0"/>
              <a:t>Femte niveau</a:t>
            </a:r>
          </a:p>
        </p:txBody>
      </p:sp>
      <p:sp>
        <p:nvSpPr>
          <p:cNvPr id="4100" name="Rectangle 4"/>
          <p:cNvSpPr>
            <a:spLocks noGrp="1" noChangeArrowheads="1"/>
          </p:cNvSpPr>
          <p:nvPr>
            <p:ph type="ftr" sz="quarter" idx="3"/>
          </p:nvPr>
        </p:nvSpPr>
        <p:spPr bwMode="auto">
          <a:xfrm>
            <a:off x="1447800" y="5903913"/>
            <a:ext cx="3257550" cy="877887"/>
          </a:xfrm>
          <a:prstGeom prst="rect">
            <a:avLst/>
          </a:prstGeom>
          <a:noFill/>
          <a:ln w="0">
            <a:noFill/>
            <a:miter lim="800000"/>
            <a:headEnd/>
            <a:tailEnd/>
          </a:ln>
          <a:effectLst/>
        </p:spPr>
        <p:txBody>
          <a:bodyPr vert="horz" wrap="square" lIns="91440" tIns="45720" rIns="91440" bIns="45720" numCol="1" anchor="t" anchorCtr="0" compatLnSpc="1">
            <a:prstTxWarp prst="textNoShape">
              <a:avLst/>
            </a:prstTxWarp>
          </a:bodyPr>
          <a:lstStyle>
            <a:lvl1pPr>
              <a:defRPr sz="1200" b="1">
                <a:latin typeface="Futura Medium" pitchFamily="34" charset="0"/>
              </a:defRPr>
            </a:lvl1pPr>
          </a:lstStyle>
          <a:p>
            <a:r>
              <a:rPr lang="da-DK"/>
              <a:t>UNIVERSITY OF AARHUS</a:t>
            </a:r>
          </a:p>
        </p:txBody>
      </p:sp>
      <p:pic>
        <p:nvPicPr>
          <p:cNvPr id="4101" name="Picture 5" descr="roedlinje"/>
          <p:cNvPicPr preferRelativeResize="0">
            <a:picLocks noChangeArrowheads="1"/>
          </p:cNvPicPr>
          <p:nvPr/>
        </p:nvPicPr>
        <p:blipFill>
          <a:blip r:embed="rId14" cstate="print"/>
          <a:srcRect/>
          <a:stretch>
            <a:fillRect/>
          </a:stretch>
        </p:blipFill>
        <p:spPr bwMode="auto">
          <a:xfrm>
            <a:off x="1543050" y="6189663"/>
            <a:ext cx="6981825" cy="25400"/>
          </a:xfrm>
          <a:prstGeom prst="rect">
            <a:avLst/>
          </a:prstGeom>
          <a:noFill/>
          <a:ln w="9525">
            <a:noFill/>
            <a:miter lim="800000"/>
            <a:headEnd/>
            <a:tailEnd/>
          </a:ln>
        </p:spPr>
      </p:pic>
      <p:sp>
        <p:nvSpPr>
          <p:cNvPr id="4102" name="Rectangle 6"/>
          <p:cNvSpPr>
            <a:spLocks noChangeArrowheads="1"/>
          </p:cNvSpPr>
          <p:nvPr/>
        </p:nvSpPr>
        <p:spPr bwMode="auto">
          <a:xfrm>
            <a:off x="4233863" y="3090863"/>
            <a:ext cx="9144000" cy="0"/>
          </a:xfrm>
          <a:prstGeom prst="rect">
            <a:avLst/>
          </a:prstGeom>
          <a:noFill/>
          <a:ln w="9525">
            <a:noFill/>
            <a:miter lim="800000"/>
            <a:headEnd/>
            <a:tailEnd/>
          </a:ln>
          <a:effectLst/>
        </p:spPr>
        <p:txBody>
          <a:bodyPr>
            <a:spAutoFit/>
          </a:bodyPr>
          <a:lstStyle/>
          <a:p>
            <a:endParaRPr lang="da-DK"/>
          </a:p>
        </p:txBody>
      </p:sp>
      <p:sp>
        <p:nvSpPr>
          <p:cNvPr id="4103" name="Text Box 7"/>
          <p:cNvSpPr txBox="1">
            <a:spLocks noChangeArrowheads="1"/>
          </p:cNvSpPr>
          <p:nvPr/>
        </p:nvSpPr>
        <p:spPr bwMode="auto">
          <a:xfrm>
            <a:off x="5767388" y="6273800"/>
            <a:ext cx="2843212" cy="457200"/>
          </a:xfrm>
          <a:prstGeom prst="rect">
            <a:avLst/>
          </a:prstGeom>
          <a:noFill/>
          <a:ln w="9525">
            <a:noFill/>
            <a:miter lim="800000"/>
            <a:headEnd/>
            <a:tailEnd/>
          </a:ln>
          <a:effectLst/>
        </p:spPr>
        <p:txBody>
          <a:bodyPr>
            <a:spAutoFit/>
          </a:bodyPr>
          <a:lstStyle/>
          <a:p>
            <a:pPr algn="r"/>
            <a:r>
              <a:rPr lang="da-DK" sz="1200" b="1">
                <a:latin typeface="Futura Medium" pitchFamily="34" charset="0"/>
              </a:rPr>
              <a:t>Steffen Skovfoged, Project Manager</a:t>
            </a:r>
          </a:p>
          <a:p>
            <a:pPr algn="r"/>
            <a:r>
              <a:rPr lang="da-DK" sz="1200" b="1">
                <a:latin typeface="Futura Medium" pitchFamily="34" charset="0"/>
              </a:rPr>
              <a:t>ECTS-label</a:t>
            </a:r>
          </a:p>
        </p:txBody>
      </p:sp>
      <p:pic>
        <p:nvPicPr>
          <p:cNvPr id="4104" name="Picture 8" descr="logo uden baggrund"/>
          <p:cNvPicPr>
            <a:picLocks noChangeAspect="1" noChangeArrowheads="1"/>
          </p:cNvPicPr>
          <p:nvPr/>
        </p:nvPicPr>
        <p:blipFill>
          <a:blip r:embed="rId15" cstate="print"/>
          <a:srcRect/>
          <a:stretch>
            <a:fillRect/>
          </a:stretch>
        </p:blipFill>
        <p:spPr bwMode="auto">
          <a:xfrm>
            <a:off x="600075" y="5867400"/>
            <a:ext cx="714375" cy="774700"/>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hf sldNum="0" hdr="0" dt="0"/>
  <p:txStyles>
    <p:titleStyle>
      <a:lvl1pPr algn="l" rtl="0" fontAlgn="base">
        <a:spcBef>
          <a:spcPct val="0"/>
        </a:spcBef>
        <a:spcAft>
          <a:spcPct val="0"/>
        </a:spcAft>
        <a:defRPr sz="4000" b="1">
          <a:solidFill>
            <a:srgbClr val="003399"/>
          </a:solidFill>
          <a:latin typeface="+mj-lt"/>
          <a:ea typeface="+mj-ea"/>
          <a:cs typeface="+mj-cs"/>
        </a:defRPr>
      </a:lvl1pPr>
      <a:lvl2pPr algn="l" rtl="0" fontAlgn="base">
        <a:spcBef>
          <a:spcPct val="0"/>
        </a:spcBef>
        <a:spcAft>
          <a:spcPct val="0"/>
        </a:spcAft>
        <a:defRPr sz="4000" b="1">
          <a:solidFill>
            <a:srgbClr val="003399"/>
          </a:solidFill>
          <a:latin typeface="Verdana" pitchFamily="34" charset="0"/>
        </a:defRPr>
      </a:lvl2pPr>
      <a:lvl3pPr algn="l" rtl="0" fontAlgn="base">
        <a:spcBef>
          <a:spcPct val="0"/>
        </a:spcBef>
        <a:spcAft>
          <a:spcPct val="0"/>
        </a:spcAft>
        <a:defRPr sz="4000" b="1">
          <a:solidFill>
            <a:srgbClr val="003399"/>
          </a:solidFill>
          <a:latin typeface="Verdana" pitchFamily="34" charset="0"/>
        </a:defRPr>
      </a:lvl3pPr>
      <a:lvl4pPr algn="l" rtl="0" fontAlgn="base">
        <a:spcBef>
          <a:spcPct val="0"/>
        </a:spcBef>
        <a:spcAft>
          <a:spcPct val="0"/>
        </a:spcAft>
        <a:defRPr sz="4000" b="1">
          <a:solidFill>
            <a:srgbClr val="003399"/>
          </a:solidFill>
          <a:latin typeface="Verdana" pitchFamily="34" charset="0"/>
        </a:defRPr>
      </a:lvl4pPr>
      <a:lvl5pPr algn="l" rtl="0" fontAlgn="base">
        <a:spcBef>
          <a:spcPct val="0"/>
        </a:spcBef>
        <a:spcAft>
          <a:spcPct val="0"/>
        </a:spcAft>
        <a:defRPr sz="4000" b="1">
          <a:solidFill>
            <a:srgbClr val="003399"/>
          </a:solidFill>
          <a:latin typeface="Verdana" pitchFamily="34" charset="0"/>
        </a:defRPr>
      </a:lvl5pPr>
      <a:lvl6pPr marL="457200" algn="l" rtl="0" fontAlgn="base">
        <a:spcBef>
          <a:spcPct val="0"/>
        </a:spcBef>
        <a:spcAft>
          <a:spcPct val="0"/>
        </a:spcAft>
        <a:defRPr sz="4000" b="1">
          <a:solidFill>
            <a:srgbClr val="003399"/>
          </a:solidFill>
          <a:latin typeface="Verdana" pitchFamily="34" charset="0"/>
        </a:defRPr>
      </a:lvl6pPr>
      <a:lvl7pPr marL="914400" algn="l" rtl="0" fontAlgn="base">
        <a:spcBef>
          <a:spcPct val="0"/>
        </a:spcBef>
        <a:spcAft>
          <a:spcPct val="0"/>
        </a:spcAft>
        <a:defRPr sz="4000" b="1">
          <a:solidFill>
            <a:srgbClr val="003399"/>
          </a:solidFill>
          <a:latin typeface="Verdana" pitchFamily="34" charset="0"/>
        </a:defRPr>
      </a:lvl7pPr>
      <a:lvl8pPr marL="1371600" algn="l" rtl="0" fontAlgn="base">
        <a:spcBef>
          <a:spcPct val="0"/>
        </a:spcBef>
        <a:spcAft>
          <a:spcPct val="0"/>
        </a:spcAft>
        <a:defRPr sz="4000" b="1">
          <a:solidFill>
            <a:srgbClr val="003399"/>
          </a:solidFill>
          <a:latin typeface="Verdana" pitchFamily="34" charset="0"/>
        </a:defRPr>
      </a:lvl8pPr>
      <a:lvl9pPr marL="1828800" algn="l" rtl="0" fontAlgn="base">
        <a:spcBef>
          <a:spcPct val="0"/>
        </a:spcBef>
        <a:spcAft>
          <a:spcPct val="0"/>
        </a:spcAft>
        <a:defRPr sz="4000" b="1">
          <a:solidFill>
            <a:srgbClr val="003399"/>
          </a:solidFill>
          <a:latin typeface="Verdana" pitchFamily="34" charset="0"/>
        </a:defRPr>
      </a:lvl9pPr>
    </p:titleStyle>
    <p:bodyStyle>
      <a:lvl1pPr marL="342900" indent="-342900" algn="l" rtl="0" fontAlgn="base">
        <a:spcBef>
          <a:spcPct val="20000"/>
        </a:spcBef>
        <a:spcAft>
          <a:spcPct val="0"/>
        </a:spcAft>
        <a:buClr>
          <a:srgbClr val="FF0000"/>
        </a:buClr>
        <a:buFont typeface="Wingdings" pitchFamily="2" charset="2"/>
        <a:buChar char="§"/>
        <a:defRPr sz="2800" b="1">
          <a:solidFill>
            <a:schemeClr val="tx1"/>
          </a:solidFill>
          <a:latin typeface="+mn-lt"/>
          <a:ea typeface="+mn-ea"/>
          <a:cs typeface="+mn-cs"/>
        </a:defRPr>
      </a:lvl1pPr>
      <a:lvl2pPr marL="742950" indent="-285750" algn="l" rtl="0" fontAlgn="base">
        <a:spcBef>
          <a:spcPct val="20000"/>
        </a:spcBef>
        <a:spcAft>
          <a:spcPct val="0"/>
        </a:spcAft>
        <a:buClr>
          <a:srgbClr val="FF0000"/>
        </a:buClr>
        <a:buFont typeface="Wingdings" pitchFamily="2" charset="2"/>
        <a:buChar char="§"/>
        <a:defRPr sz="2400">
          <a:solidFill>
            <a:schemeClr val="tx1"/>
          </a:solidFill>
          <a:latin typeface="+mn-lt"/>
        </a:defRPr>
      </a:lvl2pPr>
      <a:lvl3pPr marL="1143000" indent="-228600" algn="l" rtl="0" fontAlgn="base">
        <a:spcBef>
          <a:spcPct val="20000"/>
        </a:spcBef>
        <a:spcAft>
          <a:spcPct val="0"/>
        </a:spcAft>
        <a:buClr>
          <a:srgbClr val="FF0000"/>
        </a:buClr>
        <a:buFont typeface="Wingdings" pitchFamily="2" charset="2"/>
        <a:buChar char="§"/>
        <a:defRPr sz="2000">
          <a:solidFill>
            <a:schemeClr val="tx1"/>
          </a:solidFill>
          <a:latin typeface="+mn-lt"/>
        </a:defRPr>
      </a:lvl3pPr>
      <a:lvl4pPr marL="1600200" indent="-228600" algn="l" rtl="0" fontAlgn="base">
        <a:spcBef>
          <a:spcPct val="20000"/>
        </a:spcBef>
        <a:spcAft>
          <a:spcPct val="0"/>
        </a:spcAft>
        <a:buClr>
          <a:srgbClr val="FF0000"/>
        </a:buClr>
        <a:buFont typeface="Wingdings" pitchFamily="2" charset="2"/>
        <a:buChar char="§"/>
        <a:defRPr sz="1600">
          <a:solidFill>
            <a:schemeClr val="tx1"/>
          </a:solidFill>
          <a:latin typeface="+mn-lt"/>
        </a:defRPr>
      </a:lvl4pPr>
      <a:lvl5pPr marL="2057400" indent="-228600" algn="l" rtl="0" fontAlgn="base">
        <a:spcBef>
          <a:spcPct val="20000"/>
        </a:spcBef>
        <a:spcAft>
          <a:spcPct val="0"/>
        </a:spcAft>
        <a:buClr>
          <a:srgbClr val="FF0000"/>
        </a:buClr>
        <a:buFont typeface="Wingdings" pitchFamily="2" charset="2"/>
        <a:buChar char="§"/>
        <a:defRPr sz="1600">
          <a:solidFill>
            <a:schemeClr val="tx1"/>
          </a:solidFill>
          <a:latin typeface="+mn-lt"/>
        </a:defRPr>
      </a:lvl5pPr>
      <a:lvl6pPr marL="2514600" indent="-228600" algn="l" rtl="0" fontAlgn="base">
        <a:spcBef>
          <a:spcPct val="20000"/>
        </a:spcBef>
        <a:spcAft>
          <a:spcPct val="0"/>
        </a:spcAft>
        <a:buClr>
          <a:srgbClr val="FF0000"/>
        </a:buClr>
        <a:buFont typeface="Wingdings" pitchFamily="2" charset="2"/>
        <a:buChar char="§"/>
        <a:defRPr sz="1600">
          <a:solidFill>
            <a:schemeClr val="tx1"/>
          </a:solidFill>
          <a:latin typeface="+mn-lt"/>
        </a:defRPr>
      </a:lvl6pPr>
      <a:lvl7pPr marL="2971800" indent="-228600" algn="l" rtl="0" fontAlgn="base">
        <a:spcBef>
          <a:spcPct val="20000"/>
        </a:spcBef>
        <a:spcAft>
          <a:spcPct val="0"/>
        </a:spcAft>
        <a:buClr>
          <a:srgbClr val="FF0000"/>
        </a:buClr>
        <a:buFont typeface="Wingdings" pitchFamily="2" charset="2"/>
        <a:buChar char="§"/>
        <a:defRPr sz="1600">
          <a:solidFill>
            <a:schemeClr val="tx1"/>
          </a:solidFill>
          <a:latin typeface="+mn-lt"/>
        </a:defRPr>
      </a:lvl7pPr>
      <a:lvl8pPr marL="3429000" indent="-228600" algn="l" rtl="0" fontAlgn="base">
        <a:spcBef>
          <a:spcPct val="20000"/>
        </a:spcBef>
        <a:spcAft>
          <a:spcPct val="0"/>
        </a:spcAft>
        <a:buClr>
          <a:srgbClr val="FF0000"/>
        </a:buClr>
        <a:buFont typeface="Wingdings" pitchFamily="2" charset="2"/>
        <a:buChar char="§"/>
        <a:defRPr sz="1600">
          <a:solidFill>
            <a:schemeClr val="tx1"/>
          </a:solidFill>
          <a:latin typeface="+mn-lt"/>
        </a:defRPr>
      </a:lvl8pPr>
      <a:lvl9pPr marL="3886200" indent="-228600" algn="l" rtl="0" fontAlgn="base">
        <a:spcBef>
          <a:spcPct val="20000"/>
        </a:spcBef>
        <a:spcAft>
          <a:spcPct val="0"/>
        </a:spcAft>
        <a:buClr>
          <a:srgbClr val="FF0000"/>
        </a:buClr>
        <a:buFont typeface="Wingdings" pitchFamily="2" charset="2"/>
        <a:buChar char="§"/>
        <a:defRPr sz="1600">
          <a:solidFill>
            <a:schemeClr val="tx1"/>
          </a:solidFill>
          <a:latin typeface="+mn-lt"/>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2.xml"/><Relationship Id="rId1" Type="http://schemas.openxmlformats.org/officeDocument/2006/relationships/vmlDrawing" Target="../drawings/vmlDrawing2.v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Pladsholder til sidefod 3"/>
          <p:cNvSpPr>
            <a:spLocks noGrp="1"/>
          </p:cNvSpPr>
          <p:nvPr>
            <p:ph type="ftr" sz="quarter" idx="10"/>
          </p:nvPr>
        </p:nvSpPr>
        <p:spPr/>
        <p:txBody>
          <a:bodyPr/>
          <a:lstStyle/>
          <a:p>
            <a:r>
              <a:rPr lang="da-DK"/>
              <a:t>UNIVERSITY OF AARHUS</a:t>
            </a:r>
          </a:p>
        </p:txBody>
      </p:sp>
      <p:sp>
        <p:nvSpPr>
          <p:cNvPr id="2050" name="Rectangle 2"/>
          <p:cNvSpPr>
            <a:spLocks noGrp="1" noChangeArrowheads="1"/>
          </p:cNvSpPr>
          <p:nvPr>
            <p:ph type="ctrTitle"/>
          </p:nvPr>
        </p:nvSpPr>
        <p:spPr/>
        <p:txBody>
          <a:bodyPr/>
          <a:lstStyle/>
          <a:p>
            <a:pPr algn="ctr"/>
            <a:r>
              <a:rPr lang="da-DK"/>
              <a:t>ECTS Label as a tool in Quality Assurance </a:t>
            </a:r>
          </a:p>
        </p:txBody>
      </p:sp>
      <p:sp>
        <p:nvSpPr>
          <p:cNvPr id="2051" name="Rectangle 3"/>
          <p:cNvSpPr>
            <a:spLocks noGrp="1" noChangeArrowheads="1"/>
          </p:cNvSpPr>
          <p:nvPr>
            <p:ph type="subTitle" idx="1"/>
          </p:nvPr>
        </p:nvSpPr>
        <p:spPr/>
        <p:txBody>
          <a:bodyPr/>
          <a:lstStyle/>
          <a:p>
            <a:r>
              <a:rPr lang="da-DK"/>
              <a:t>- A label application in process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idefod 3"/>
          <p:cNvSpPr>
            <a:spLocks noGrp="1"/>
          </p:cNvSpPr>
          <p:nvPr>
            <p:ph type="ftr" sz="quarter" idx="10"/>
          </p:nvPr>
        </p:nvSpPr>
        <p:spPr/>
        <p:txBody>
          <a:bodyPr/>
          <a:lstStyle/>
          <a:p>
            <a:r>
              <a:rPr lang="da-DK"/>
              <a:t>UNIVERSITY OF AARHUS</a:t>
            </a:r>
          </a:p>
        </p:txBody>
      </p:sp>
      <p:sp>
        <p:nvSpPr>
          <p:cNvPr id="144386" name="Rectangle 2"/>
          <p:cNvSpPr>
            <a:spLocks noGrp="1" noChangeArrowheads="1"/>
          </p:cNvSpPr>
          <p:nvPr>
            <p:ph type="title"/>
          </p:nvPr>
        </p:nvSpPr>
        <p:spPr/>
        <p:txBody>
          <a:bodyPr/>
          <a:lstStyle/>
          <a:p>
            <a:r>
              <a:rPr lang="en-GB"/>
              <a:t>How: Project organization</a:t>
            </a:r>
          </a:p>
        </p:txBody>
      </p:sp>
      <p:graphicFrame>
        <p:nvGraphicFramePr>
          <p:cNvPr id="144388" name="Organization Chart 4"/>
          <p:cNvGraphicFramePr>
            <a:graphicFrameLocks/>
          </p:cNvGraphicFramePr>
          <p:nvPr>
            <p:ph idx="1"/>
          </p:nvPr>
        </p:nvGraphicFramePr>
        <p:xfrm>
          <a:off x="457200" y="1628775"/>
          <a:ext cx="8229600" cy="3671888"/>
        </p:xfrm>
        <a:graphic>
          <a:graphicData uri="http://schemas.openxmlformats.org/drawingml/2006/compatibility">
            <com:legacyDrawing xmlns:com="http://schemas.openxmlformats.org/drawingml/2006/compatibility" spid="_x0000_s144388"/>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idefod 3"/>
          <p:cNvSpPr>
            <a:spLocks noGrp="1"/>
          </p:cNvSpPr>
          <p:nvPr>
            <p:ph type="ftr" sz="quarter" idx="10"/>
          </p:nvPr>
        </p:nvSpPr>
        <p:spPr/>
        <p:txBody>
          <a:bodyPr/>
          <a:lstStyle/>
          <a:p>
            <a:r>
              <a:rPr lang="da-DK"/>
              <a:t>UNIVERSITY OF AARHUS</a:t>
            </a:r>
          </a:p>
        </p:txBody>
      </p:sp>
      <p:sp>
        <p:nvSpPr>
          <p:cNvPr id="150530" name="Rectangle 2"/>
          <p:cNvSpPr>
            <a:spLocks noGrp="1" noChangeArrowheads="1"/>
          </p:cNvSpPr>
          <p:nvPr>
            <p:ph type="title"/>
          </p:nvPr>
        </p:nvSpPr>
        <p:spPr/>
        <p:txBody>
          <a:bodyPr/>
          <a:lstStyle/>
          <a:p>
            <a:r>
              <a:rPr lang="da-DK"/>
              <a:t>Timeplan, Phase 1</a:t>
            </a:r>
          </a:p>
        </p:txBody>
      </p:sp>
      <p:sp>
        <p:nvSpPr>
          <p:cNvPr id="150531" name="Rectangle 3"/>
          <p:cNvSpPr>
            <a:spLocks noGrp="1" noChangeArrowheads="1"/>
          </p:cNvSpPr>
          <p:nvPr>
            <p:ph type="body" idx="1"/>
          </p:nvPr>
        </p:nvSpPr>
        <p:spPr/>
        <p:txBody>
          <a:bodyPr/>
          <a:lstStyle/>
          <a:p>
            <a:pPr>
              <a:lnSpc>
                <a:spcPct val="90000"/>
              </a:lnSpc>
              <a:buFont typeface="Wingdings" pitchFamily="2" charset="2"/>
              <a:buNone/>
            </a:pPr>
            <a:r>
              <a:rPr lang="en-GB" sz="2400"/>
              <a:t>strategic/political</a:t>
            </a:r>
          </a:p>
          <a:p>
            <a:pPr>
              <a:lnSpc>
                <a:spcPct val="90000"/>
              </a:lnSpc>
              <a:buFont typeface="Wingdings" pitchFamily="2" charset="2"/>
              <a:buNone/>
            </a:pPr>
            <a:endParaRPr lang="en-GB" sz="2400"/>
          </a:p>
          <a:p>
            <a:pPr>
              <a:lnSpc>
                <a:spcPct val="90000"/>
              </a:lnSpc>
            </a:pPr>
            <a:r>
              <a:rPr lang="en-GB" sz="2400" b="0"/>
              <a:t>project plan and project organization established</a:t>
            </a:r>
          </a:p>
          <a:p>
            <a:pPr>
              <a:lnSpc>
                <a:spcPct val="90000"/>
              </a:lnSpc>
            </a:pPr>
            <a:r>
              <a:rPr lang="en-GB" sz="2400" b="0"/>
              <a:t>necessary changes in programme structure pointed out </a:t>
            </a:r>
          </a:p>
          <a:p>
            <a:pPr>
              <a:lnSpc>
                <a:spcPct val="90000"/>
              </a:lnSpc>
            </a:pPr>
            <a:r>
              <a:rPr lang="en-GB" sz="2400" b="0"/>
              <a:t>management decides on general structure and general  system standards</a:t>
            </a:r>
          </a:p>
          <a:p>
            <a:pPr>
              <a:lnSpc>
                <a:spcPct val="90000"/>
              </a:lnSpc>
            </a:pPr>
            <a:r>
              <a:rPr lang="en-GB" sz="2400" b="0"/>
              <a:t>project and general changes introduced to institutional leaders and key members of staff</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idefod 3"/>
          <p:cNvSpPr>
            <a:spLocks noGrp="1"/>
          </p:cNvSpPr>
          <p:nvPr>
            <p:ph type="ftr" sz="quarter" idx="10"/>
          </p:nvPr>
        </p:nvSpPr>
        <p:spPr/>
        <p:txBody>
          <a:bodyPr/>
          <a:lstStyle/>
          <a:p>
            <a:r>
              <a:rPr lang="da-DK"/>
              <a:t>UNIVERSITY OF AARHUS</a:t>
            </a:r>
          </a:p>
        </p:txBody>
      </p:sp>
      <p:sp>
        <p:nvSpPr>
          <p:cNvPr id="168962" name="Rectangle 2"/>
          <p:cNvSpPr>
            <a:spLocks noGrp="1" noChangeArrowheads="1"/>
          </p:cNvSpPr>
          <p:nvPr>
            <p:ph type="title"/>
          </p:nvPr>
        </p:nvSpPr>
        <p:spPr/>
        <p:txBody>
          <a:bodyPr/>
          <a:lstStyle/>
          <a:p>
            <a:r>
              <a:rPr lang="en-GB"/>
              <a:t>Phase 2</a:t>
            </a:r>
          </a:p>
        </p:txBody>
      </p:sp>
      <p:sp>
        <p:nvSpPr>
          <p:cNvPr id="168963" name="Rectangle 3"/>
          <p:cNvSpPr>
            <a:spLocks noGrp="1" noChangeArrowheads="1"/>
          </p:cNvSpPr>
          <p:nvPr>
            <p:ph type="body" idx="1"/>
          </p:nvPr>
        </p:nvSpPr>
        <p:spPr/>
        <p:txBody>
          <a:bodyPr/>
          <a:lstStyle/>
          <a:p>
            <a:pPr>
              <a:lnSpc>
                <a:spcPct val="80000"/>
              </a:lnSpc>
              <a:buFont typeface="Wingdings" pitchFamily="2" charset="2"/>
              <a:buNone/>
            </a:pPr>
            <a:r>
              <a:rPr lang="en-GB" sz="2400"/>
              <a:t>system development/-support</a:t>
            </a:r>
          </a:p>
          <a:p>
            <a:pPr>
              <a:lnSpc>
                <a:spcPct val="80000"/>
              </a:lnSpc>
              <a:buFont typeface="Wingdings" pitchFamily="2" charset="2"/>
              <a:buNone/>
            </a:pPr>
            <a:endParaRPr lang="en-GB" sz="2400"/>
          </a:p>
          <a:p>
            <a:pPr>
              <a:lnSpc>
                <a:spcPct val="80000"/>
              </a:lnSpc>
            </a:pPr>
            <a:r>
              <a:rPr lang="en-GB" sz="2400" b="0"/>
              <a:t>collective system for handling of study programmes developed </a:t>
            </a:r>
          </a:p>
          <a:p>
            <a:pPr>
              <a:lnSpc>
                <a:spcPct val="80000"/>
              </a:lnSpc>
            </a:pPr>
            <a:r>
              <a:rPr lang="en-GB" sz="2400" b="0"/>
              <a:t>collective system for handling of dynamic course catalogue developed</a:t>
            </a:r>
          </a:p>
          <a:p>
            <a:pPr>
              <a:lnSpc>
                <a:spcPct val="80000"/>
              </a:lnSpc>
            </a:pPr>
            <a:r>
              <a:rPr lang="en-GB" sz="2400" b="0"/>
              <a:t>homepage structure and form decided </a:t>
            </a:r>
          </a:p>
          <a:p>
            <a:pPr>
              <a:lnSpc>
                <a:spcPct val="80000"/>
              </a:lnSpc>
            </a:pPr>
            <a:r>
              <a:rPr lang="en-GB" sz="2400" b="0"/>
              <a:t>graphic presentation of programmes decided</a:t>
            </a:r>
          </a:p>
          <a:p>
            <a:pPr>
              <a:lnSpc>
                <a:spcPct val="80000"/>
              </a:lnSpc>
            </a:pPr>
            <a:r>
              <a:rPr lang="en-GB" sz="2400" b="0"/>
              <a:t>form and structure of course catalogue decided</a:t>
            </a:r>
          </a:p>
          <a:p>
            <a:pPr>
              <a:lnSpc>
                <a:spcPct val="80000"/>
              </a:lnSpc>
            </a:pPr>
            <a:r>
              <a:rPr lang="en-GB" sz="2400" b="0"/>
              <a:t>process of documentation gathering planed</a:t>
            </a:r>
          </a:p>
          <a:p>
            <a:pPr>
              <a:lnSpc>
                <a:spcPct val="80000"/>
              </a:lnSpc>
              <a:buFont typeface="Wingdings" pitchFamily="2" charset="2"/>
              <a:buNone/>
            </a:pPr>
            <a:endParaRPr lang="en-GB" sz="2400" b="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idefod 3"/>
          <p:cNvSpPr>
            <a:spLocks noGrp="1"/>
          </p:cNvSpPr>
          <p:nvPr>
            <p:ph type="ftr" sz="quarter" idx="10"/>
          </p:nvPr>
        </p:nvSpPr>
        <p:spPr/>
        <p:txBody>
          <a:bodyPr/>
          <a:lstStyle/>
          <a:p>
            <a:r>
              <a:rPr lang="da-DK"/>
              <a:t>UNIVERSITY OF AARHUS</a:t>
            </a:r>
          </a:p>
        </p:txBody>
      </p:sp>
      <p:sp>
        <p:nvSpPr>
          <p:cNvPr id="169986" name="Rectangle 2"/>
          <p:cNvSpPr>
            <a:spLocks noGrp="1" noChangeArrowheads="1"/>
          </p:cNvSpPr>
          <p:nvPr>
            <p:ph type="title"/>
          </p:nvPr>
        </p:nvSpPr>
        <p:spPr/>
        <p:txBody>
          <a:bodyPr/>
          <a:lstStyle/>
          <a:p>
            <a:r>
              <a:rPr lang="en-GB"/>
              <a:t>Phase 3</a:t>
            </a:r>
          </a:p>
        </p:txBody>
      </p:sp>
      <p:sp>
        <p:nvSpPr>
          <p:cNvPr id="169987" name="Rectangle 3"/>
          <p:cNvSpPr>
            <a:spLocks noGrp="1" noChangeArrowheads="1"/>
          </p:cNvSpPr>
          <p:nvPr>
            <p:ph type="body" idx="1"/>
          </p:nvPr>
        </p:nvSpPr>
        <p:spPr/>
        <p:txBody>
          <a:bodyPr/>
          <a:lstStyle/>
          <a:p>
            <a:pPr>
              <a:lnSpc>
                <a:spcPct val="90000"/>
              </a:lnSpc>
              <a:buFont typeface="Wingdings" pitchFamily="2" charset="2"/>
              <a:buNone/>
            </a:pPr>
            <a:r>
              <a:rPr lang="en-GB" sz="2000"/>
              <a:t>implementation and adaption of standards</a:t>
            </a:r>
          </a:p>
          <a:p>
            <a:pPr>
              <a:lnSpc>
                <a:spcPct val="90000"/>
              </a:lnSpc>
              <a:buFont typeface="Wingdings" pitchFamily="2" charset="2"/>
              <a:buNone/>
            </a:pPr>
            <a:endParaRPr lang="en-GB" sz="2000"/>
          </a:p>
          <a:p>
            <a:pPr>
              <a:lnSpc>
                <a:spcPct val="90000"/>
              </a:lnSpc>
            </a:pPr>
            <a:r>
              <a:rPr lang="en-GB" sz="2000" b="0"/>
              <a:t>programme structure adapted (faculties)  </a:t>
            </a:r>
          </a:p>
          <a:p>
            <a:pPr>
              <a:lnSpc>
                <a:spcPct val="90000"/>
              </a:lnSpc>
            </a:pPr>
            <a:r>
              <a:rPr lang="en-GB" sz="2000" b="0"/>
              <a:t>study regulations/ study programmes adapted (board of studies)</a:t>
            </a:r>
          </a:p>
          <a:p>
            <a:pPr>
              <a:lnSpc>
                <a:spcPct val="90000"/>
              </a:lnSpc>
            </a:pPr>
            <a:r>
              <a:rPr lang="en-GB" sz="2000" b="0"/>
              <a:t>course descriptions generated </a:t>
            </a:r>
            <a:r>
              <a:rPr lang="da-DK" sz="2000" b="0"/>
              <a:t>(board of studies, teachers)</a:t>
            </a:r>
            <a:endParaRPr lang="en-GB" sz="2000" b="0"/>
          </a:p>
          <a:p>
            <a:pPr>
              <a:lnSpc>
                <a:spcPct val="90000"/>
              </a:lnSpc>
            </a:pPr>
            <a:r>
              <a:rPr lang="en-GB" sz="2000" b="0"/>
              <a:t>general information and presentations produced</a:t>
            </a:r>
          </a:p>
          <a:p>
            <a:pPr>
              <a:lnSpc>
                <a:spcPct val="90000"/>
              </a:lnSpc>
            </a:pPr>
            <a:r>
              <a:rPr lang="en-GB" sz="2000" b="0"/>
              <a:t>translation of general information and presentations</a:t>
            </a:r>
          </a:p>
          <a:p>
            <a:pPr>
              <a:lnSpc>
                <a:spcPct val="90000"/>
              </a:lnSpc>
            </a:pPr>
            <a:r>
              <a:rPr lang="en-GB" sz="2000" b="0"/>
              <a:t>translation of study regulations / study programmes</a:t>
            </a:r>
          </a:p>
          <a:p>
            <a:pPr>
              <a:lnSpc>
                <a:spcPct val="90000"/>
              </a:lnSpc>
            </a:pPr>
            <a:r>
              <a:rPr lang="en-GB" sz="2000" b="0"/>
              <a:t>documentation collected</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idefod 3"/>
          <p:cNvSpPr>
            <a:spLocks noGrp="1"/>
          </p:cNvSpPr>
          <p:nvPr>
            <p:ph type="ftr" sz="quarter" idx="10"/>
          </p:nvPr>
        </p:nvSpPr>
        <p:spPr/>
        <p:txBody>
          <a:bodyPr/>
          <a:lstStyle/>
          <a:p>
            <a:r>
              <a:rPr lang="da-DK"/>
              <a:t>UNIVERSITY OF AARHUS</a:t>
            </a:r>
          </a:p>
        </p:txBody>
      </p:sp>
      <p:sp>
        <p:nvSpPr>
          <p:cNvPr id="151554" name="Rectangle 2"/>
          <p:cNvSpPr>
            <a:spLocks noGrp="1" noChangeArrowheads="1"/>
          </p:cNvSpPr>
          <p:nvPr>
            <p:ph type="title"/>
          </p:nvPr>
        </p:nvSpPr>
        <p:spPr/>
        <p:txBody>
          <a:bodyPr/>
          <a:lstStyle/>
          <a:p>
            <a:r>
              <a:rPr lang="en-GB"/>
              <a:t>Phase 4</a:t>
            </a:r>
          </a:p>
        </p:txBody>
      </p:sp>
      <p:sp>
        <p:nvSpPr>
          <p:cNvPr id="151555" name="Rectangle 3"/>
          <p:cNvSpPr>
            <a:spLocks noGrp="1" noChangeArrowheads="1"/>
          </p:cNvSpPr>
          <p:nvPr>
            <p:ph type="body" idx="1"/>
          </p:nvPr>
        </p:nvSpPr>
        <p:spPr/>
        <p:txBody>
          <a:bodyPr/>
          <a:lstStyle/>
          <a:p>
            <a:pPr>
              <a:lnSpc>
                <a:spcPct val="90000"/>
              </a:lnSpc>
              <a:buFont typeface="Wingdings" pitchFamily="2" charset="2"/>
              <a:buNone/>
            </a:pPr>
            <a:r>
              <a:rPr lang="en-GB" sz="2000"/>
              <a:t>application and general launch</a:t>
            </a:r>
          </a:p>
          <a:p>
            <a:pPr>
              <a:lnSpc>
                <a:spcPct val="90000"/>
              </a:lnSpc>
              <a:buFont typeface="Wingdings" pitchFamily="2" charset="2"/>
              <a:buNone/>
            </a:pPr>
            <a:endParaRPr lang="en-GB" sz="2000"/>
          </a:p>
          <a:p>
            <a:pPr>
              <a:lnSpc>
                <a:spcPct val="90000"/>
              </a:lnSpc>
            </a:pPr>
            <a:r>
              <a:rPr lang="en-GB" sz="2000" b="0"/>
              <a:t>the complete information package is published</a:t>
            </a:r>
          </a:p>
          <a:p>
            <a:pPr>
              <a:lnSpc>
                <a:spcPct val="90000"/>
              </a:lnSpc>
            </a:pPr>
            <a:r>
              <a:rPr lang="en-GB" sz="2000" b="0"/>
              <a:t>a dynamic course catalogue (for the coming two semesters) is published</a:t>
            </a:r>
          </a:p>
          <a:p>
            <a:pPr>
              <a:lnSpc>
                <a:spcPct val="90000"/>
              </a:lnSpc>
            </a:pPr>
            <a:r>
              <a:rPr lang="en-GB" sz="2000" b="0"/>
              <a:t>quality assurance check of all criterions and standards</a:t>
            </a:r>
          </a:p>
          <a:p>
            <a:pPr>
              <a:lnSpc>
                <a:spcPct val="90000"/>
              </a:lnSpc>
            </a:pPr>
            <a:r>
              <a:rPr lang="en-GB" sz="2000" b="0"/>
              <a:t>application send</a:t>
            </a:r>
          </a:p>
          <a:p>
            <a:pPr>
              <a:lnSpc>
                <a:spcPct val="90000"/>
              </a:lnSpc>
            </a:pPr>
            <a:r>
              <a:rPr lang="en-GB" sz="2000" b="0"/>
              <a:t>project evaluation </a:t>
            </a:r>
          </a:p>
          <a:p>
            <a:pPr>
              <a:lnSpc>
                <a:spcPct val="90000"/>
              </a:lnSpc>
            </a:pPr>
            <a:r>
              <a:rPr lang="en-GB" sz="2000" b="0"/>
              <a:t>day to day management of label criteria and standards planned </a:t>
            </a:r>
          </a:p>
          <a:p>
            <a:pPr>
              <a:lnSpc>
                <a:spcPct val="90000"/>
              </a:lnSpc>
            </a:pPr>
            <a:endParaRPr lang="en-GB" sz="2000" b="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idefod 3"/>
          <p:cNvSpPr>
            <a:spLocks noGrp="1"/>
          </p:cNvSpPr>
          <p:nvPr>
            <p:ph type="ftr" sz="quarter" idx="10"/>
          </p:nvPr>
        </p:nvSpPr>
        <p:spPr/>
        <p:txBody>
          <a:bodyPr/>
          <a:lstStyle/>
          <a:p>
            <a:r>
              <a:rPr lang="da-DK"/>
              <a:t>UNIVERSITY OF AARHUS</a:t>
            </a:r>
          </a:p>
        </p:txBody>
      </p:sp>
      <p:sp>
        <p:nvSpPr>
          <p:cNvPr id="152578" name="Rectangle 2"/>
          <p:cNvSpPr>
            <a:spLocks noGrp="1" noChangeArrowheads="1"/>
          </p:cNvSpPr>
          <p:nvPr>
            <p:ph type="title"/>
          </p:nvPr>
        </p:nvSpPr>
        <p:spPr/>
        <p:txBody>
          <a:bodyPr/>
          <a:lstStyle/>
          <a:p>
            <a:r>
              <a:rPr lang="en-GB"/>
              <a:t>Status</a:t>
            </a:r>
          </a:p>
        </p:txBody>
      </p:sp>
      <p:sp>
        <p:nvSpPr>
          <p:cNvPr id="152579" name="Rectangle 3"/>
          <p:cNvSpPr>
            <a:spLocks noGrp="1" noChangeArrowheads="1"/>
          </p:cNvSpPr>
          <p:nvPr>
            <p:ph type="body" idx="1"/>
          </p:nvPr>
        </p:nvSpPr>
        <p:spPr/>
        <p:txBody>
          <a:bodyPr/>
          <a:lstStyle/>
          <a:p>
            <a:r>
              <a:rPr lang="en-GB" sz="2400"/>
              <a:t>All study programmes consist of 30 ECTS each semester (nothing less, nothing more)</a:t>
            </a:r>
          </a:p>
          <a:p>
            <a:r>
              <a:rPr lang="en-GB" sz="2400"/>
              <a:t>All students will acquire exactly 30 ECTS if they pass a semester in accordance with the study programme</a:t>
            </a:r>
          </a:p>
          <a:p>
            <a:r>
              <a:rPr lang="en-GB" sz="2400"/>
              <a:t>All courses/exams are multiply of 5 ECTS and none are smaller then 5 ECTS</a:t>
            </a:r>
          </a:p>
          <a:p>
            <a:r>
              <a:rPr lang="en-GB" sz="2400"/>
              <a:t>All courses must be passed in order to achieve credits</a:t>
            </a:r>
          </a:p>
          <a:p>
            <a:endParaRPr lang="en-GB" sz="240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idefod 3"/>
          <p:cNvSpPr>
            <a:spLocks noGrp="1"/>
          </p:cNvSpPr>
          <p:nvPr>
            <p:ph type="ftr" sz="quarter" idx="10"/>
          </p:nvPr>
        </p:nvSpPr>
        <p:spPr/>
        <p:txBody>
          <a:bodyPr/>
          <a:lstStyle/>
          <a:p>
            <a:r>
              <a:rPr lang="da-DK"/>
              <a:t>UNIVERSITY OF AARHUS</a:t>
            </a:r>
          </a:p>
        </p:txBody>
      </p:sp>
      <p:sp>
        <p:nvSpPr>
          <p:cNvPr id="171010" name="Rectangle 2"/>
          <p:cNvSpPr>
            <a:spLocks noGrp="1" noChangeArrowheads="1"/>
          </p:cNvSpPr>
          <p:nvPr>
            <p:ph type="title"/>
          </p:nvPr>
        </p:nvSpPr>
        <p:spPr/>
        <p:txBody>
          <a:bodyPr/>
          <a:lstStyle/>
          <a:p>
            <a:r>
              <a:rPr lang="en-GB"/>
              <a:t>Status</a:t>
            </a:r>
          </a:p>
        </p:txBody>
      </p:sp>
      <p:sp>
        <p:nvSpPr>
          <p:cNvPr id="171011" name="Rectangle 3"/>
          <p:cNvSpPr>
            <a:spLocks noGrp="1" noChangeArrowheads="1"/>
          </p:cNvSpPr>
          <p:nvPr>
            <p:ph type="body" idx="1"/>
          </p:nvPr>
        </p:nvSpPr>
        <p:spPr/>
        <p:txBody>
          <a:bodyPr/>
          <a:lstStyle/>
          <a:p>
            <a:r>
              <a:rPr lang="en-GB" b="0"/>
              <a:t>Information package, published</a:t>
            </a:r>
          </a:p>
          <a:p>
            <a:r>
              <a:rPr lang="en-GB" b="0"/>
              <a:t>Course catalogue (more then </a:t>
            </a:r>
            <a:r>
              <a:rPr lang="cs-CZ" b="0"/>
              <a:t>3</a:t>
            </a:r>
            <a:r>
              <a:rPr lang="en-GB" b="0"/>
              <a:t>000 courses per semester), about to be published</a:t>
            </a:r>
          </a:p>
          <a:p>
            <a:r>
              <a:rPr lang="en-GB" b="0"/>
              <a:t>Graphic presentation of study programmes, about to be published</a:t>
            </a:r>
          </a:p>
          <a:p>
            <a:pPr>
              <a:buFont typeface="Wingdings" pitchFamily="2" charset="2"/>
              <a:buNone/>
            </a:pPr>
            <a:endParaRPr lang="en-GB" b="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idefod 3"/>
          <p:cNvSpPr>
            <a:spLocks noGrp="1"/>
          </p:cNvSpPr>
          <p:nvPr>
            <p:ph type="ftr" sz="quarter" idx="10"/>
          </p:nvPr>
        </p:nvSpPr>
        <p:spPr/>
        <p:txBody>
          <a:bodyPr/>
          <a:lstStyle/>
          <a:p>
            <a:r>
              <a:rPr lang="da-DK"/>
              <a:t>UNIVERSITY OF AARHUS</a:t>
            </a:r>
          </a:p>
        </p:txBody>
      </p:sp>
      <p:sp>
        <p:nvSpPr>
          <p:cNvPr id="172034" name="Rectangle 2"/>
          <p:cNvSpPr>
            <a:spLocks noGrp="1" noChangeArrowheads="1"/>
          </p:cNvSpPr>
          <p:nvPr>
            <p:ph type="title"/>
          </p:nvPr>
        </p:nvSpPr>
        <p:spPr/>
        <p:txBody>
          <a:bodyPr/>
          <a:lstStyle/>
          <a:p>
            <a:r>
              <a:rPr lang="en-GB"/>
              <a:t>Final remarks</a:t>
            </a:r>
          </a:p>
        </p:txBody>
      </p:sp>
      <p:sp>
        <p:nvSpPr>
          <p:cNvPr id="172035" name="Rectangle 3"/>
          <p:cNvSpPr>
            <a:spLocks noGrp="1" noChangeArrowheads="1"/>
          </p:cNvSpPr>
          <p:nvPr>
            <p:ph type="body" idx="1"/>
          </p:nvPr>
        </p:nvSpPr>
        <p:spPr/>
        <p:txBody>
          <a:bodyPr/>
          <a:lstStyle/>
          <a:p>
            <a:r>
              <a:rPr lang="en-GB"/>
              <a:t>Develop the ECTS Label standards for the sake of the institution</a:t>
            </a:r>
          </a:p>
          <a:p>
            <a:r>
              <a:rPr lang="en-GB"/>
              <a:t>Absolute necessity; top management involvement, financial and political</a:t>
            </a:r>
          </a:p>
          <a:p>
            <a:r>
              <a:rPr lang="en-GB"/>
              <a:t>Allocate enough resources through out the institutions</a:t>
            </a:r>
          </a:p>
          <a:p>
            <a:pPr>
              <a:buFont typeface="Wingdings" pitchFamily="2" charset="2"/>
              <a:buNone/>
            </a:pPr>
            <a:r>
              <a:rPr lang="en-GB"/>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idefod 3"/>
          <p:cNvSpPr>
            <a:spLocks noGrp="1"/>
          </p:cNvSpPr>
          <p:nvPr>
            <p:ph type="ftr" sz="quarter" idx="10"/>
          </p:nvPr>
        </p:nvSpPr>
        <p:spPr/>
        <p:txBody>
          <a:bodyPr/>
          <a:lstStyle/>
          <a:p>
            <a:r>
              <a:rPr lang="da-DK"/>
              <a:t>UNIVERSITY OF AARHUS</a:t>
            </a:r>
          </a:p>
        </p:txBody>
      </p:sp>
      <p:sp>
        <p:nvSpPr>
          <p:cNvPr id="146437" name="Rectangle 5"/>
          <p:cNvSpPr>
            <a:spLocks noGrp="1" noChangeArrowheads="1"/>
          </p:cNvSpPr>
          <p:nvPr>
            <p:ph type="title"/>
          </p:nvPr>
        </p:nvSpPr>
        <p:spPr/>
        <p:txBody>
          <a:bodyPr/>
          <a:lstStyle/>
          <a:p>
            <a:endParaRPr lang="en-GB"/>
          </a:p>
        </p:txBody>
      </p:sp>
      <p:graphicFrame>
        <p:nvGraphicFramePr>
          <p:cNvPr id="146436" name="Object 4"/>
          <p:cNvGraphicFramePr>
            <a:graphicFrameLocks noChangeAspect="1"/>
          </p:cNvGraphicFramePr>
          <p:nvPr>
            <p:ph idx="1"/>
          </p:nvPr>
        </p:nvGraphicFramePr>
        <p:xfrm>
          <a:off x="3105150" y="1628775"/>
          <a:ext cx="2932113" cy="3671888"/>
        </p:xfrm>
        <a:graphic>
          <a:graphicData uri="http://schemas.openxmlformats.org/presentationml/2006/ole">
            <p:oleObj spid="_x0000_s146436" name="Bitmapbillede" r:id="rId4" imgW="3809524" imgH="4772691" progId="Paint.Picture">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idefod 3"/>
          <p:cNvSpPr>
            <a:spLocks noGrp="1"/>
          </p:cNvSpPr>
          <p:nvPr>
            <p:ph type="ftr" sz="quarter" idx="10"/>
          </p:nvPr>
        </p:nvSpPr>
        <p:spPr/>
        <p:txBody>
          <a:bodyPr/>
          <a:lstStyle/>
          <a:p>
            <a:r>
              <a:rPr lang="da-DK"/>
              <a:t>UNIVERSITY OF AARHUS</a:t>
            </a:r>
          </a:p>
        </p:txBody>
      </p:sp>
      <p:sp>
        <p:nvSpPr>
          <p:cNvPr id="139266" name="Rectangle 2"/>
          <p:cNvSpPr>
            <a:spLocks noGrp="1" noChangeArrowheads="1"/>
          </p:cNvSpPr>
          <p:nvPr>
            <p:ph type="title"/>
          </p:nvPr>
        </p:nvSpPr>
        <p:spPr/>
        <p:txBody>
          <a:bodyPr/>
          <a:lstStyle/>
          <a:p>
            <a:r>
              <a:rPr lang="da-DK"/>
              <a:t>The University of Aarhus</a:t>
            </a:r>
          </a:p>
        </p:txBody>
      </p:sp>
      <p:sp>
        <p:nvSpPr>
          <p:cNvPr id="139267" name="Rectangle 3"/>
          <p:cNvSpPr>
            <a:spLocks noGrp="1" noChangeArrowheads="1"/>
          </p:cNvSpPr>
          <p:nvPr>
            <p:ph type="body" idx="1"/>
          </p:nvPr>
        </p:nvSpPr>
        <p:spPr/>
        <p:txBody>
          <a:bodyPr/>
          <a:lstStyle/>
          <a:p>
            <a:r>
              <a:rPr lang="da-DK"/>
              <a:t>2007. The Aarhus School of Business, the Danish Institute of Agricultural Sciences, the National Environmental Research Institute and the Danish University of Education merge with the University of Aarhus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idefod 3"/>
          <p:cNvSpPr>
            <a:spLocks noGrp="1"/>
          </p:cNvSpPr>
          <p:nvPr>
            <p:ph type="ftr" sz="quarter" idx="10"/>
          </p:nvPr>
        </p:nvSpPr>
        <p:spPr/>
        <p:txBody>
          <a:bodyPr/>
          <a:lstStyle/>
          <a:p>
            <a:r>
              <a:rPr lang="da-DK"/>
              <a:t>UNIVERSITY OF AARHUS</a:t>
            </a:r>
          </a:p>
        </p:txBody>
      </p:sp>
      <p:sp>
        <p:nvSpPr>
          <p:cNvPr id="140290" name="Rectangle 2"/>
          <p:cNvSpPr>
            <a:spLocks noGrp="1" noChangeArrowheads="1"/>
          </p:cNvSpPr>
          <p:nvPr>
            <p:ph type="title"/>
          </p:nvPr>
        </p:nvSpPr>
        <p:spPr/>
        <p:txBody>
          <a:bodyPr/>
          <a:lstStyle/>
          <a:p>
            <a:r>
              <a:rPr lang="da-DK"/>
              <a:t>The University of Aarhus</a:t>
            </a:r>
          </a:p>
        </p:txBody>
      </p:sp>
      <p:sp>
        <p:nvSpPr>
          <p:cNvPr id="140291" name="Rectangle 3"/>
          <p:cNvSpPr>
            <a:spLocks noGrp="1" noChangeArrowheads="1"/>
          </p:cNvSpPr>
          <p:nvPr>
            <p:ph type="body" idx="1"/>
          </p:nvPr>
        </p:nvSpPr>
        <p:spPr/>
        <p:txBody>
          <a:bodyPr/>
          <a:lstStyle/>
          <a:p>
            <a:r>
              <a:rPr lang="da-DK"/>
              <a:t>Primary location in the city of Aarhus</a:t>
            </a:r>
          </a:p>
          <a:p>
            <a:r>
              <a:rPr lang="da-DK"/>
              <a:t>Geographically spread out over most of Denmark in 22 institutions,</a:t>
            </a:r>
          </a:p>
          <a:p>
            <a:r>
              <a:rPr lang="da-DK"/>
              <a:t>9 faculties, </a:t>
            </a:r>
          </a:p>
          <a:p>
            <a:r>
              <a:rPr lang="da-DK"/>
              <a:t>34.000 students,</a:t>
            </a:r>
          </a:p>
          <a:p>
            <a:r>
              <a:rPr lang="da-DK"/>
              <a:t>9.000 staff</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idefod 3"/>
          <p:cNvSpPr>
            <a:spLocks noGrp="1"/>
          </p:cNvSpPr>
          <p:nvPr>
            <p:ph type="ftr" sz="quarter" idx="10"/>
          </p:nvPr>
        </p:nvSpPr>
        <p:spPr/>
        <p:txBody>
          <a:bodyPr/>
          <a:lstStyle/>
          <a:p>
            <a:r>
              <a:rPr lang="da-DK"/>
              <a:t>UNIVERSITY OF AARHUS</a:t>
            </a:r>
          </a:p>
        </p:txBody>
      </p:sp>
      <p:sp>
        <p:nvSpPr>
          <p:cNvPr id="145410" name="Rectangle 2"/>
          <p:cNvSpPr>
            <a:spLocks noGrp="1" noChangeArrowheads="1"/>
          </p:cNvSpPr>
          <p:nvPr>
            <p:ph type="title"/>
          </p:nvPr>
        </p:nvSpPr>
        <p:spPr/>
        <p:txBody>
          <a:bodyPr/>
          <a:lstStyle/>
          <a:p>
            <a:r>
              <a:rPr lang="da-DK"/>
              <a:t>ECTS Label</a:t>
            </a:r>
          </a:p>
        </p:txBody>
      </p:sp>
      <p:sp>
        <p:nvSpPr>
          <p:cNvPr id="145411" name="Rectangle 3"/>
          <p:cNvSpPr>
            <a:spLocks noGrp="1" noChangeArrowheads="1"/>
          </p:cNvSpPr>
          <p:nvPr>
            <p:ph type="body" idx="1"/>
          </p:nvPr>
        </p:nvSpPr>
        <p:spPr/>
        <p:txBody>
          <a:bodyPr/>
          <a:lstStyle/>
          <a:p>
            <a:pPr>
              <a:lnSpc>
                <a:spcPct val="80000"/>
              </a:lnSpc>
            </a:pPr>
            <a:r>
              <a:rPr lang="da-DK" sz="2000" i="1"/>
              <a:t>An ECTS label can be awarded to institutions which apply ECTS correctly in all first and second cycle degree programmes</a:t>
            </a:r>
          </a:p>
          <a:p>
            <a:pPr>
              <a:lnSpc>
                <a:spcPct val="80000"/>
              </a:lnSpc>
            </a:pPr>
            <a:r>
              <a:rPr lang="da-DK" sz="2000" i="1"/>
              <a:t>The criteria for the ECTS label are: an Information Package/Course Catalogue in the local/national language and English (online or hard copy), correct use of ECTS and use of ECTS in Erasmus mobility (including samples of Learning Agreements, Transcripts of Records and proof of full academic recognition for Erasmus students)</a:t>
            </a:r>
          </a:p>
          <a:p>
            <a:pPr>
              <a:lnSpc>
                <a:spcPct val="80000"/>
              </a:lnSpc>
            </a:pPr>
            <a:r>
              <a:rPr lang="da-DK" sz="2000" i="1"/>
              <a:t>The label will raise the profile of the institution as an attractive, reliable and transparent partner in European and international cooperation</a:t>
            </a:r>
            <a:r>
              <a:rPr lang="da-DK" sz="2000"/>
              <a:t> </a:t>
            </a:r>
          </a:p>
          <a:p>
            <a:pPr>
              <a:lnSpc>
                <a:spcPct val="80000"/>
              </a:lnSpc>
              <a:buFont typeface="Wingdings" pitchFamily="2" charset="2"/>
              <a:buNone/>
            </a:pPr>
            <a:endParaRPr lang="da-DK" sz="20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idefod 3"/>
          <p:cNvSpPr>
            <a:spLocks noGrp="1"/>
          </p:cNvSpPr>
          <p:nvPr>
            <p:ph type="ftr" sz="quarter" idx="10"/>
          </p:nvPr>
        </p:nvSpPr>
        <p:spPr/>
        <p:txBody>
          <a:bodyPr/>
          <a:lstStyle/>
          <a:p>
            <a:r>
              <a:rPr lang="da-DK"/>
              <a:t>UNIVERSITY OF AARHUS</a:t>
            </a:r>
          </a:p>
        </p:txBody>
      </p:sp>
      <p:sp>
        <p:nvSpPr>
          <p:cNvPr id="148482" name="Rectangle 2"/>
          <p:cNvSpPr>
            <a:spLocks noGrp="1" noChangeArrowheads="1"/>
          </p:cNvSpPr>
          <p:nvPr>
            <p:ph type="title"/>
          </p:nvPr>
        </p:nvSpPr>
        <p:spPr/>
        <p:txBody>
          <a:bodyPr/>
          <a:lstStyle/>
          <a:p>
            <a:r>
              <a:rPr lang="da-DK" sz="3600"/>
              <a:t>Who has been awarded label?</a:t>
            </a:r>
          </a:p>
        </p:txBody>
      </p:sp>
      <p:sp>
        <p:nvSpPr>
          <p:cNvPr id="148483" name="Rectangle 3"/>
          <p:cNvSpPr>
            <a:spLocks noGrp="1" noChangeArrowheads="1"/>
          </p:cNvSpPr>
          <p:nvPr>
            <p:ph type="body" idx="1"/>
          </p:nvPr>
        </p:nvSpPr>
        <p:spPr/>
        <p:txBody>
          <a:bodyPr/>
          <a:lstStyle/>
          <a:p>
            <a:r>
              <a:rPr lang="en-GB"/>
              <a:t>2004: 91 applications, 11 awarded label</a:t>
            </a:r>
          </a:p>
          <a:p>
            <a:r>
              <a:rPr lang="en-GB"/>
              <a:t>2005: 70 application, 3 awarded label</a:t>
            </a:r>
          </a:p>
          <a:p>
            <a:r>
              <a:rPr lang="en-GB"/>
              <a:t>2006: 49 application, 7 awarded label</a:t>
            </a:r>
          </a:p>
          <a:p>
            <a:r>
              <a:rPr lang="en-GB"/>
              <a:t>2007: application round postponed to 2008</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idefod 3"/>
          <p:cNvSpPr>
            <a:spLocks noGrp="1"/>
          </p:cNvSpPr>
          <p:nvPr>
            <p:ph type="ftr" sz="quarter" idx="10"/>
          </p:nvPr>
        </p:nvSpPr>
        <p:spPr/>
        <p:txBody>
          <a:bodyPr/>
          <a:lstStyle/>
          <a:p>
            <a:r>
              <a:rPr lang="da-DK"/>
              <a:t>UNIVERSITY OF AARHUS</a:t>
            </a:r>
          </a:p>
        </p:txBody>
      </p:sp>
      <p:sp>
        <p:nvSpPr>
          <p:cNvPr id="141314" name="Rectangle 2"/>
          <p:cNvSpPr>
            <a:spLocks noGrp="1" noChangeArrowheads="1"/>
          </p:cNvSpPr>
          <p:nvPr>
            <p:ph type="title"/>
          </p:nvPr>
        </p:nvSpPr>
        <p:spPr/>
        <p:txBody>
          <a:bodyPr/>
          <a:lstStyle/>
          <a:p>
            <a:r>
              <a:rPr lang="da-DK" sz="3600"/>
              <a:t>ECTS Label – University of Aarhus</a:t>
            </a:r>
          </a:p>
        </p:txBody>
      </p:sp>
      <p:sp>
        <p:nvSpPr>
          <p:cNvPr id="141315" name="Rectangle 3"/>
          <p:cNvSpPr>
            <a:spLocks noGrp="1" noChangeArrowheads="1"/>
          </p:cNvSpPr>
          <p:nvPr>
            <p:ph type="body" idx="1"/>
          </p:nvPr>
        </p:nvSpPr>
        <p:spPr/>
        <p:txBody>
          <a:bodyPr/>
          <a:lstStyle/>
          <a:p>
            <a:r>
              <a:rPr lang="da-DK"/>
              <a:t>Decision by management in 2005 to apply for an ECTS Label</a:t>
            </a:r>
          </a:p>
          <a:p>
            <a:r>
              <a:rPr lang="da-DK"/>
              <a:t>Formalized and officialized in a contract with the The Ministry of Science, Technology and Innovation </a:t>
            </a:r>
          </a:p>
          <a:p>
            <a:endParaRPr lang="da-DK"/>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idefod 3"/>
          <p:cNvSpPr>
            <a:spLocks noGrp="1"/>
          </p:cNvSpPr>
          <p:nvPr>
            <p:ph type="ftr" sz="quarter" idx="10"/>
          </p:nvPr>
        </p:nvSpPr>
        <p:spPr/>
        <p:txBody>
          <a:bodyPr/>
          <a:lstStyle/>
          <a:p>
            <a:r>
              <a:rPr lang="da-DK"/>
              <a:t>UNIVERSITY OF AARHUS</a:t>
            </a:r>
          </a:p>
        </p:txBody>
      </p:sp>
      <p:sp>
        <p:nvSpPr>
          <p:cNvPr id="142338" name="Rectangle 2"/>
          <p:cNvSpPr>
            <a:spLocks noGrp="1" noChangeArrowheads="1"/>
          </p:cNvSpPr>
          <p:nvPr>
            <p:ph type="title"/>
          </p:nvPr>
        </p:nvSpPr>
        <p:spPr/>
        <p:txBody>
          <a:bodyPr/>
          <a:lstStyle/>
          <a:p>
            <a:r>
              <a:rPr lang="da-DK" sz="3600"/>
              <a:t>Why ECTS Label? - </a:t>
            </a:r>
            <a:r>
              <a:rPr lang="en-GB" sz="3600"/>
              <a:t>externally</a:t>
            </a:r>
          </a:p>
        </p:txBody>
      </p:sp>
      <p:sp>
        <p:nvSpPr>
          <p:cNvPr id="142339" name="Rectangle 3"/>
          <p:cNvSpPr>
            <a:spLocks noGrp="1" noChangeArrowheads="1"/>
          </p:cNvSpPr>
          <p:nvPr>
            <p:ph type="body" idx="1"/>
          </p:nvPr>
        </p:nvSpPr>
        <p:spPr/>
        <p:txBody>
          <a:bodyPr/>
          <a:lstStyle/>
          <a:p>
            <a:pPr>
              <a:buFont typeface="Wingdings" pitchFamily="2" charset="2"/>
              <a:buNone/>
            </a:pPr>
            <a:r>
              <a:rPr lang="nb-NO"/>
              <a:t>EU ”certificate” expressing:</a:t>
            </a:r>
          </a:p>
          <a:p>
            <a:r>
              <a:rPr lang="nb-NO"/>
              <a:t>Full institutional and programme transparency (complete CC in English)</a:t>
            </a:r>
          </a:p>
          <a:p>
            <a:r>
              <a:rPr lang="nb-NO"/>
              <a:t>EU quality assurance of </a:t>
            </a:r>
            <a:r>
              <a:rPr lang="nb-NO" i="1" u="sng"/>
              <a:t>administrative </a:t>
            </a:r>
            <a:r>
              <a:rPr lang="nb-NO"/>
              <a:t>procedures concerning student mobility</a:t>
            </a:r>
          </a:p>
          <a:p>
            <a:r>
              <a:rPr lang="nb-NO"/>
              <a:t>International commitment</a:t>
            </a:r>
          </a:p>
          <a:p>
            <a:endParaRPr lang="da-DK"/>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idefod 3"/>
          <p:cNvSpPr>
            <a:spLocks noGrp="1"/>
          </p:cNvSpPr>
          <p:nvPr>
            <p:ph type="ftr" sz="quarter" idx="10"/>
          </p:nvPr>
        </p:nvSpPr>
        <p:spPr/>
        <p:txBody>
          <a:bodyPr/>
          <a:lstStyle/>
          <a:p>
            <a:r>
              <a:rPr lang="da-DK"/>
              <a:t>UNIVERSITY OF AARHUS</a:t>
            </a:r>
          </a:p>
        </p:txBody>
      </p:sp>
      <p:sp>
        <p:nvSpPr>
          <p:cNvPr id="143362" name="Rectangle 2"/>
          <p:cNvSpPr>
            <a:spLocks noGrp="1" noChangeArrowheads="1"/>
          </p:cNvSpPr>
          <p:nvPr>
            <p:ph type="title"/>
          </p:nvPr>
        </p:nvSpPr>
        <p:spPr/>
        <p:txBody>
          <a:bodyPr/>
          <a:lstStyle/>
          <a:p>
            <a:r>
              <a:rPr lang="da-DK" sz="3600"/>
              <a:t>Why ECTS Label? - internally</a:t>
            </a:r>
          </a:p>
        </p:txBody>
      </p:sp>
      <p:sp>
        <p:nvSpPr>
          <p:cNvPr id="143363" name="Rectangle 3"/>
          <p:cNvSpPr>
            <a:spLocks noGrp="1" noChangeArrowheads="1"/>
          </p:cNvSpPr>
          <p:nvPr>
            <p:ph type="body" idx="1"/>
          </p:nvPr>
        </p:nvSpPr>
        <p:spPr/>
        <p:txBody>
          <a:bodyPr/>
          <a:lstStyle/>
          <a:p>
            <a:pPr>
              <a:buFont typeface="Wingdings" pitchFamily="2" charset="2"/>
              <a:buNone/>
            </a:pPr>
            <a:r>
              <a:rPr lang="en-GB" sz="2400"/>
              <a:t>To internally organize and harmonize:</a:t>
            </a:r>
          </a:p>
          <a:p>
            <a:r>
              <a:rPr lang="en-GB" sz="2400"/>
              <a:t>Structure (programme, credit allocation and size) </a:t>
            </a:r>
          </a:p>
          <a:p>
            <a:r>
              <a:rPr lang="en-GB" sz="2400"/>
              <a:t>Presentation of studies and courses</a:t>
            </a:r>
          </a:p>
          <a:p>
            <a:pPr>
              <a:buFont typeface="Wingdings" pitchFamily="2" charset="2"/>
              <a:buNone/>
            </a:pPr>
            <a:endParaRPr lang="en-GB" sz="2400"/>
          </a:p>
          <a:p>
            <a:pPr>
              <a:buFont typeface="Wingdings" pitchFamily="2" charset="2"/>
              <a:buNone/>
            </a:pPr>
            <a:r>
              <a:rPr lang="en-GB" sz="2400"/>
              <a:t>To promote internal flexibility:</a:t>
            </a:r>
          </a:p>
          <a:p>
            <a:r>
              <a:rPr lang="en-GB" sz="2400"/>
              <a:t>In regards to course selection</a:t>
            </a:r>
          </a:p>
          <a:p>
            <a:r>
              <a:rPr lang="en-GB" sz="2400"/>
              <a:t>Transfer of credits between studies </a:t>
            </a:r>
          </a:p>
          <a:p>
            <a:pPr>
              <a:buFont typeface="Wingdings" pitchFamily="2" charset="2"/>
              <a:buNone/>
            </a:pPr>
            <a:endParaRPr lang="en-GB" sz="2400"/>
          </a:p>
          <a:p>
            <a:endParaRPr lang="en-GB" sz="24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U_A4">
  <a:themeElements>
    <a:clrScheme name="AU_A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U_A4">
      <a:majorFont>
        <a:latin typeface="Verdana"/>
        <a:ea typeface=""/>
        <a:cs typeface=""/>
      </a:majorFont>
      <a:minorFont>
        <a:latin typeface="Verdana"/>
        <a:ea typeface=""/>
        <a:cs typeface=""/>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U_A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U_A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U_A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U_A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U_A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U_A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U_A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U_A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U_A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U_A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U_A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U_A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Kontor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Template>
  <TotalTime>1029</TotalTime>
  <Words>687</Words>
  <Application>Microsoft Office PowerPoint</Application>
  <PresentationFormat>Skærmshow (4:3)</PresentationFormat>
  <Paragraphs>133</Paragraphs>
  <Slides>17</Slides>
  <Notes>17</Notes>
  <HiddenSlides>0</HiddenSlides>
  <MMClips>0</MMClips>
  <ScaleCrop>false</ScaleCrop>
  <HeadingPairs>
    <vt:vector size="8" baseType="variant">
      <vt:variant>
        <vt:lpstr>Benyttede skrifttyper</vt:lpstr>
      </vt:variant>
      <vt:variant>
        <vt:i4>4</vt:i4>
      </vt:variant>
      <vt:variant>
        <vt:lpstr>Tema</vt:lpstr>
      </vt:variant>
      <vt:variant>
        <vt:i4>1</vt:i4>
      </vt:variant>
      <vt:variant>
        <vt:lpstr>Integrerede OLE-servere</vt:lpstr>
      </vt:variant>
      <vt:variant>
        <vt:i4>1</vt:i4>
      </vt:variant>
      <vt:variant>
        <vt:lpstr>Diastitler</vt:lpstr>
      </vt:variant>
      <vt:variant>
        <vt:i4>17</vt:i4>
      </vt:variant>
    </vt:vector>
  </HeadingPairs>
  <TitlesOfParts>
    <vt:vector size="23" baseType="lpstr">
      <vt:lpstr>Arial</vt:lpstr>
      <vt:lpstr>Verdana</vt:lpstr>
      <vt:lpstr>Wingdings</vt:lpstr>
      <vt:lpstr>Futura Medium</vt:lpstr>
      <vt:lpstr>AU_A4</vt:lpstr>
      <vt:lpstr>Bitmapbillede</vt:lpstr>
      <vt:lpstr>ECTS Label as a tool in Quality Assurance </vt:lpstr>
      <vt:lpstr>Dias nummer 2</vt:lpstr>
      <vt:lpstr>The University of Aarhus</vt:lpstr>
      <vt:lpstr>The University of Aarhus</vt:lpstr>
      <vt:lpstr>ECTS Label</vt:lpstr>
      <vt:lpstr>Who has been awarded label?</vt:lpstr>
      <vt:lpstr>ECTS Label – University of Aarhus</vt:lpstr>
      <vt:lpstr>Why ECTS Label? - externally</vt:lpstr>
      <vt:lpstr>Why ECTS Label? - internally</vt:lpstr>
      <vt:lpstr>How: Project organization</vt:lpstr>
      <vt:lpstr>Timeplan, Phase 1</vt:lpstr>
      <vt:lpstr>Phase 2</vt:lpstr>
      <vt:lpstr>Phase 3</vt:lpstr>
      <vt:lpstr>Phase 4</vt:lpstr>
      <vt:lpstr>Status</vt:lpstr>
      <vt:lpstr>Status</vt:lpstr>
      <vt:lpstr>Final remarks</vt:lpstr>
    </vt:vector>
  </TitlesOfParts>
  <Company>Aarhus Universitet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Dias nummer 1</dc:title>
  <dc:creator>låner</dc:creator>
  <cp:lastModifiedBy>ADMIEBN</cp:lastModifiedBy>
  <cp:revision>50</cp:revision>
  <dcterms:created xsi:type="dcterms:W3CDTF">2006-08-17T11:38:51Z</dcterms:created>
  <dcterms:modified xsi:type="dcterms:W3CDTF">2010-04-28T08:01:56Z</dcterms:modified>
</cp:coreProperties>
</file>