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6"/>
    <p:restoredTop sz="94682"/>
  </p:normalViewPr>
  <p:slideViewPr>
    <p:cSldViewPr snapToGrid="0">
      <p:cViewPr varScale="1">
        <p:scale>
          <a:sx n="89" d="100"/>
          <a:sy n="89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1F8FD-4BB1-E9DB-3E3A-D0742BBF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415E0E1-D75A-9F45-A7CB-67E4C89C3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E0E7E0-CBBA-6F2F-50A2-9E537D79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A19570-E945-A653-4AAB-F7407D89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654FF8-A777-12C4-3B1F-CAE6A721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47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8643B-0093-D7E2-77C0-DB1535B2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D6CAFF-E03A-21E0-2DF4-856CAD1AC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344F095-EF7A-41B5-BB5A-08E484FA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510D01-B928-E485-8E14-699A40E5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494AA4-7D10-41A2-184B-3133C9A6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57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7245ACB-92F7-D88D-AA7F-7A4080BFB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1CF97A8-85DC-F8D1-5AFE-1A5E3B406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E4CE09-A08B-4EB6-DD11-0AA3C5FB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EC36EB-55A5-8C2F-6A13-D48A8D1F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9802DB-2999-8AAF-1A22-27070C07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523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DA9E4-EEE3-1A53-BB61-8E6A8A7A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E675DE-BC3B-EBE0-2D98-8B808EDBE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796FA1-7925-3151-3445-DBC4B546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34EA76-0B7E-A866-BFB3-A12D12D6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2A743D-C6A5-B90B-4F72-4756503B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207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7C4C2-5E13-7DAE-F143-63C359DE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EB08DC-F67A-81AC-3FD6-BC596735E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1C58F2-4A46-1F22-B4F6-26008DB9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9BF01A-690C-F04F-8A92-AB14B1EE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350EB9-4680-83DB-EB63-6E763A24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95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6B9C3-31C8-BF2D-5B95-F3D64EBC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FD789B-8E0C-F8D0-A2A6-9A0DBD57A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398FA7-DAD9-C5BE-51C9-94DE52EAD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3368822-3447-B42E-8B56-E7580CAC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CC515F-5B1F-A117-8EF7-5DEBCDCF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D84656-F5D1-FD19-4C5C-69BC47AD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75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D758B-B433-4842-5E5F-F953A6F9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1DA652-3726-14AF-7E8E-8947880A2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6C535D3-5F93-A463-8BD3-776EF9B23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19A6DC8-AEBC-A85E-F2B2-712718C18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E62C885-A629-0882-3A68-3072CB516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3E0F440-F2C4-62CB-11F6-B8B9FEC3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48CA59-DB39-FBF4-DD50-BA0BA597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7E04606-43B9-A8D1-AB2F-1E2257D7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199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DB080-53E1-1DA7-FDA0-534B58F5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B037D8A-CAA7-BFCD-D141-F45B1A446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76CC10-D067-68A0-834A-4072E2B8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A573C4-F347-0549-A6CD-FD7EB12E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948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BFB24FA-C9DA-A4E4-0327-18A0CA72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35045D-7D0D-4505-A5E8-69023CA7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66E9BCE-8844-1782-14C2-F02D2B1C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74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24F78-AD6A-3906-50D6-EACB8081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516074-14D7-19A2-44F4-67A9D522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A4945F9-E567-45C9-8FD4-F498EF800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47AEB81-3040-C750-3743-3B05535C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C23BCF8-6B9A-561F-9039-04E24052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835B19A-80CB-402A-2F7B-FAF09707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55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BE30C-EDEB-CC28-B647-A5D36069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1C6F339-74A5-6ED7-492B-BEC48E9C6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AF498C3-E514-5EBE-5242-BA15AD07D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048271-4962-7FE2-14E1-BE486BFC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E838EDA-7ADA-1F14-A41A-29A94DE7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43AD12-BC7C-FC19-013F-E7990BA8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941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356ACB9-62FA-67CA-EE8C-F24502D4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859BE7-3FFA-DBF0-4C80-36AA10EF1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72DAEC-90CD-1F94-055B-2B3A8059F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589BBE-FB76-9444-8EAA-E12EB1648A74}" type="datetimeFigureOut">
              <a:rPr lang="da-DK" smtClean="0"/>
              <a:t>16.03.2026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A9B0EF-AA73-E2F4-FC65-48F1253B3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CA2467-8FC1-08C2-E19C-41146222D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A34761-95D8-654F-B042-0B67A587D1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33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6BD79-9C73-9169-1E93-4CC669959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B007929-75B0-CA40-5FD9-F492468F6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kst, skærmbillede, cirkel, Font/skrifttype&#10;&#10;AI-genereret indhold kan være ukorrekt.">
            <a:extLst>
              <a:ext uri="{FF2B5EF4-FFF2-40B4-BE49-F238E27FC236}">
                <a16:creationId xmlns:a16="http://schemas.microsoft.com/office/drawing/2014/main" id="{7003B139-D363-4B32-7BAE-660E1DE0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8666E-6958-611E-6450-3EF069770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B8494-AB7D-33C5-634E-D390FE2B8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1942121-7D8B-A0C7-A716-02AC0EEBE6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7" descr="Et billede, der indeholder tøj, tekst, person, Ansigt&#10;&#10;AI-genereret indhold kan være ukorrekt.">
            <a:extLst>
              <a:ext uri="{FF2B5EF4-FFF2-40B4-BE49-F238E27FC236}">
                <a16:creationId xmlns:a16="http://schemas.microsoft.com/office/drawing/2014/main" id="{3193890A-8AA8-7E0E-A261-5C0D9516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2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a76d81-5972-4f59-a7d1-ad2b983f4ec1" xsi:nil="true"/>
    <lcf76f155ced4ddcb4097134ff3c332f xmlns="40756925-4044-4d5a-944f-662177a490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0887A0465A8D41B840EA0874C95DA2" ma:contentTypeVersion="16" ma:contentTypeDescription="Opret et nyt dokument." ma:contentTypeScope="" ma:versionID="5c2f1459dacea9870db899e94fe1e133">
  <xsd:schema xmlns:xsd="http://www.w3.org/2001/XMLSchema" xmlns:xs="http://www.w3.org/2001/XMLSchema" xmlns:p="http://schemas.microsoft.com/office/2006/metadata/properties" xmlns:ns2="40756925-4044-4d5a-944f-662177a4904e" xmlns:ns3="8ca76d81-5972-4f59-a7d1-ad2b983f4ec1" targetNamespace="http://schemas.microsoft.com/office/2006/metadata/properties" ma:root="true" ma:fieldsID="46d3dc821edc2e0a1e0326f34517ece3" ns2:_="" ns3:_="">
    <xsd:import namespace="40756925-4044-4d5a-944f-662177a4904e"/>
    <xsd:import namespace="8ca76d81-5972-4f59-a7d1-ad2b983f4e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6925-4044-4d5a-944f-662177a49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5cd08861-88c0-49b2-8510-903f698cf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76d81-5972-4f59-a7d1-ad2b983f4e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240194-c0de-4eb2-bdda-03d0cc72994a}" ma:internalName="TaxCatchAll" ma:showField="CatchAllData" ma:web="8ca76d81-5972-4f59-a7d1-ad2b983f4e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15CE0-2C46-45E7-A522-2752956B96D4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8ca76d81-5972-4f59-a7d1-ad2b983f4ec1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40756925-4044-4d5a-944f-662177a4904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E1F1B0-BA2D-4FA4-BC1A-2E800EFCC6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A77E03-E6BA-421F-8297-7D7BB8FADC34}"/>
</file>

<file path=docMetadata/LabelInfo.xml><?xml version="1.0" encoding="utf-8"?>
<clbl:labelList xmlns:clbl="http://schemas.microsoft.com/office/2020/mipLabelMetadata">
  <clbl:label id="{61fd1d36-fecb-47ca-b7d7-d0df0370a198}" enabled="0" method="" siteId="{61fd1d36-fecb-47ca-b7d7-d0df0370a1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Office-tema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Gudrun Frost-Søgaard</dc:creator>
  <cp:lastModifiedBy>Gudrun Frost-Søgaard</cp:lastModifiedBy>
  <cp:revision>2</cp:revision>
  <dcterms:created xsi:type="dcterms:W3CDTF">2025-02-26T11:53:59Z</dcterms:created>
  <dcterms:modified xsi:type="dcterms:W3CDTF">2026-03-16T13:06:56Z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0x0101008A0887A0465A8D41B840EA0874C95DA2</vt:lpwstr>
  </property>
  <property fmtid="{D5CDD505-2E9C-101B-9397-08002B2CF9AE}" pid="3" name="MediaServiceImageTags">
    <vt:lpwstr/>
  </property>
</Properties>
</file>