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</p:sldIdLst>
  <p:sldSz cx="12192000" cy="6858000"/>
  <p:notesSz cx="6886575" cy="100171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259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259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6C04449-41FA-4A0E-A16A-B2575CF0226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vert="horz" lIns="96588" tIns="48294" rIns="96588" bIns="48294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14531"/>
            <a:ext cx="2984183" cy="50259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900799" y="9514531"/>
            <a:ext cx="2984183" cy="50259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1A9E22B4-9158-4749-A931-4CE47A51FD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820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E22B4-9158-4749-A931-4CE47A51FD9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8794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E22B4-9158-4749-A931-4CE47A51FD92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1947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SzPts val="1000"/>
              <a:buFont typeface="Symbol" panose="05050102010706020507" pitchFamily="18" charset="2"/>
              <a:buNone/>
              <a:tabLst>
                <a:tab pos="482940" algn="l"/>
              </a:tabLst>
            </a:pPr>
            <a:endParaRPr lang="da-DK" sz="19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E22B4-9158-4749-A931-4CE47A51FD9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85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E22B4-9158-4749-A931-4CE47A51FD92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642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E22B4-9158-4749-A931-4CE47A51FD92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3347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E22B4-9158-4749-A931-4CE47A51FD9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1958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E22B4-9158-4749-A931-4CE47A51FD92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3944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E22B4-9158-4749-A931-4CE47A51FD92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1080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E22B4-9158-4749-A931-4CE47A51FD92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986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E22B4-9158-4749-A931-4CE47A51FD92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384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FD82C-9CBF-03B2-B50C-22AF7BD65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449B300-5FE0-4BD0-E7E2-60E6F1512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7B69CE0-CEF9-FAE4-CDE8-C6DE47808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EE9-0F1D-4CCF-9EC1-986483AAFDC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D7783A0-3ADD-E04B-7217-EB8B3F64B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24FFBC0-473F-3E20-5FC5-F613E0DD5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98A5-4700-4F40-839A-73670EBF48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9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43D7-BDC7-6A40-B4B2-DF20DB4D7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D1FF2D0-9561-6743-7C87-6A9ABA7EB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5B472C-492D-43B5-8723-BA574051E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EE9-0F1D-4CCF-9EC1-986483AAFDC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4862FB6-3A82-7BB0-4822-802C7F00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66E7AE8-ABB5-6193-8461-EB488FE6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98A5-4700-4F40-839A-73670EBF48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156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01CEB5D-7A4C-071F-C4F5-7FE1CDFEE5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F4D43B3-34AD-DC66-2DBB-97127B1C0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8A1C8A1-5261-C3D6-54C0-A32F5DA8C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EE9-0F1D-4CCF-9EC1-986483AAFDC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5E7DF0F-8C3F-908F-A36B-5009E7EEC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3BFAC99-0D5F-2F38-C098-CDAFBEA5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98A5-4700-4F40-839A-73670EBF48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251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915D3-065D-19E0-7551-BB517CE9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67CA914-C925-4426-E797-129385CAB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809AEF-188F-36C5-6F15-96259CE6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EE9-0F1D-4CCF-9EC1-986483AAFDC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6DE1F50-D3EE-E798-C0B7-3EBD057A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72E444A-F417-4403-6010-4662F0491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98A5-4700-4F40-839A-73670EBF48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389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9DB609-87CA-1852-23D3-A56FB163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CC1AB3F-AFE0-17C7-64A3-FE8DA7667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691B1CF-AA2F-C258-83BA-3C3C8ACB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EE9-0F1D-4CCF-9EC1-986483AAFDC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69A8917-CFA4-37B8-97E2-5A402DBDF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867BE81-C507-9B6D-3DAE-5647EE5E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98A5-4700-4F40-839A-73670EBF48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8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356364-BD2E-265B-F36E-7394AB15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4D3B15-AFD1-7FDC-7DB8-71A5203450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CAFD788-37C0-6188-F8B8-0990D09E4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CA767B8-E929-2445-4501-9390C0462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EE9-0F1D-4CCF-9EC1-986483AAFDC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1D0C104-789D-D3F9-E508-421C0794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970DE3E-1F33-7E9E-60B1-8E9F4217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98A5-4700-4F40-839A-73670EBF48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80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1016CC-437E-0330-7B1F-8293ABA0B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4B694F9-5ED6-550F-587C-D592B3D02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B2C6419-4892-B0EA-E8BB-6901891B2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0CF8814-75B5-69D1-0CAA-5C156F50F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59120AA-104F-B969-5225-83D91AE3F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30BDA00-DA58-3D3F-9263-CE96B282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EE9-0F1D-4CCF-9EC1-986483AAFDC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1D4BFFA-6F6B-BC81-A63B-17827593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1413176-E50C-EB8B-28A1-3B6A14D2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98A5-4700-4F40-839A-73670EBF48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081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0BC35-B027-621F-B965-63249AD59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11F217C-BFA8-E82E-BBDB-75A00BEA9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EE9-0F1D-4CCF-9EC1-986483AAFDC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941F354-0E00-5138-014F-E599301F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C8420A1-2F57-5017-6507-4A55022E1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98A5-4700-4F40-839A-73670EBF48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222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E49B798-EB75-501D-AA3C-D30ACC27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EE9-0F1D-4CCF-9EC1-986483AAFDC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21E6580-F2F2-09F3-C0C4-0226596D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80D6F72-6859-63DA-D940-EB188A7C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98A5-4700-4F40-839A-73670EBF48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647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7D6986-6A16-2975-3984-56F66CF99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8E068AE-3DE2-FAB1-1F3E-2F01D50EC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581482D-857B-E368-6A54-443A33D03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F851AD4-323E-6AD8-D7C2-3B9D26A73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EE9-0F1D-4CCF-9EC1-986483AAFDC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6837B8B-81ED-4ED7-BCB3-DDCC4BFD6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43D3ED7-5EC3-299E-035B-5527D558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98A5-4700-4F40-839A-73670EBF48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708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EFF83-9462-65C8-10E9-071ED44DC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F2B6D27-35C7-5E15-2865-07511A7F2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C8B8FE3-BF16-9FD4-DE26-66E2F95C9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EE05963-3B2A-9751-CC6C-F5F29E3E4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EE9-0F1D-4CCF-9EC1-986483AAFDC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17559DC-72A7-683F-2349-5024E3C09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552F578-F47A-D035-6A5F-3F2935F3C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98A5-4700-4F40-839A-73670EBF48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771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7D97C50-9CF7-357A-9F8E-AA9425BBE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F6C6694-64F9-9520-9018-F6FF537A3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E66AF00-0EBC-AF80-E701-C7E01F665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BEE9-0F1D-4CCF-9EC1-986483AAFDCE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8D0D874-E346-B5CB-46F8-4B68C38C0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9CA62F-FDCD-55CD-8A18-E4D7B4920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98A5-4700-4F40-839A-73670EBF48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6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B512A-2257-13AA-9CF1-921627755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243" y="1147864"/>
            <a:ext cx="9140757" cy="2362098"/>
          </a:xfrm>
        </p:spPr>
        <p:txBody>
          <a:bodyPr>
            <a:normAutofit fontScale="90000"/>
          </a:bodyPr>
          <a:lstStyle/>
          <a:p>
            <a:r>
              <a:rPr lang="da-DK" b="1" dirty="0">
                <a:solidFill>
                  <a:srgbClr val="FF0000"/>
                </a:solidFill>
              </a:rPr>
              <a:t>Censorseminar for censorkorpset for erhvervskommunikation, sprog og medier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BFC9C3-CF10-C310-A828-044E5862BB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b="1" dirty="0">
                <a:solidFill>
                  <a:srgbClr val="FF0000"/>
                </a:solidFill>
              </a:rPr>
              <a:t> November 2022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7120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783D0-A9A2-3CFF-6A7B-A323807C8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rgbClr val="FF0000"/>
                </a:solidFill>
              </a:rPr>
              <a:t>Erfaringsudveksling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DDC5573-DF74-0666-6AD4-70A8B4D3F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Diskussion:</a:t>
            </a:r>
          </a:p>
          <a:p>
            <a:pPr marL="0" indent="0">
              <a:buNone/>
            </a:pPr>
            <a:r>
              <a:rPr lang="da-DK" dirty="0"/>
              <a:t> </a:t>
            </a:r>
          </a:p>
          <a:p>
            <a:pPr lvl="1"/>
            <a:r>
              <a:rPr lang="da-DK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Hvilke udfordringer/hurdler/problemer har I oplevet i jeres rolle som censor ved </a:t>
            </a:r>
            <a:r>
              <a:rPr lang="da-DK" sz="2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mdt</a:t>
            </a:r>
            <a:r>
              <a:rPr lang="da-DK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og skr. eksamen, og hvad har I gjort for at løse dem?</a:t>
            </a:r>
          </a:p>
          <a:p>
            <a:pPr lvl="1"/>
            <a:endParaRPr lang="da-DK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dirty="0"/>
              <a:t>Bordformand fremlægger diskussionen ved bordet</a:t>
            </a:r>
          </a:p>
          <a:p>
            <a:r>
              <a:rPr lang="da-DK" dirty="0"/>
              <a:t>Alle er selvfølgelige velkomne til at supplere</a:t>
            </a:r>
          </a:p>
          <a:p>
            <a:endParaRPr lang="da-DK" dirty="0"/>
          </a:p>
          <a:p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da-DK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69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011EE-726A-38FB-0E29-BED937FE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rgbClr val="FF0000"/>
                </a:solidFill>
              </a:rPr>
              <a:t>Aftenens program Holte/Aarhus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273652-F394-CF7A-FAE5-434870B96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/>
              <a:t>16:30			Velkomst</a:t>
            </a:r>
          </a:p>
          <a:p>
            <a:pPr marL="0" indent="0">
              <a:buNone/>
            </a:pPr>
            <a:r>
              <a:rPr lang="da-DK" dirty="0"/>
              <a:t>16:40 			De formelle regler for censorer i 							censorbekendtgørelsen – Elizabeth Pratt</a:t>
            </a:r>
          </a:p>
          <a:p>
            <a:pPr marL="0" indent="0">
              <a:buNone/>
            </a:pPr>
            <a:r>
              <a:rPr lang="da-DK" dirty="0"/>
              <a:t>17:00			Forventninger til censors rolle – Jens Erik 					Mogensen/Dorrit </a:t>
            </a:r>
            <a:r>
              <a:rPr lang="da-DK" dirty="0" err="1"/>
              <a:t>Boilerehauge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17:15			At være censor ved mundtlig og skriftlig eksamen – 				Karsten Pedersen/Finn Jernø Pedersen</a:t>
            </a:r>
          </a:p>
          <a:p>
            <a:pPr marL="0" indent="0">
              <a:buNone/>
            </a:pPr>
            <a:r>
              <a:rPr lang="da-DK" dirty="0"/>
              <a:t>17:30			At bedømme specialer – Jens Erik Mogensen/Finn Jernø 			Pedersen</a:t>
            </a:r>
          </a:p>
          <a:p>
            <a:pPr marL="0" indent="0">
              <a:buNone/>
            </a:pPr>
            <a:r>
              <a:rPr lang="da-DK" dirty="0"/>
              <a:t>17:45			Erfaringsudveksling</a:t>
            </a:r>
          </a:p>
          <a:p>
            <a:pPr marL="0" indent="0">
              <a:buNone/>
            </a:pPr>
            <a:r>
              <a:rPr lang="da-DK" dirty="0"/>
              <a:t>18:10			Spørgsmål/kommentarer til censorformandskabet</a:t>
            </a:r>
          </a:p>
          <a:p>
            <a:pPr marL="0" indent="0">
              <a:buNone/>
            </a:pPr>
            <a:r>
              <a:rPr lang="da-DK" dirty="0"/>
              <a:t>18:30			Middag</a:t>
            </a:r>
          </a:p>
        </p:txBody>
      </p:sp>
    </p:spTree>
    <p:extLst>
      <p:ext uri="{BB962C8B-B14F-4D97-AF65-F5344CB8AC3E}">
        <p14:creationId xmlns:p14="http://schemas.microsoft.com/office/powerpoint/2010/main" val="427918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9147D-0892-0E44-17EF-CACE01DF6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8" y="-101808"/>
            <a:ext cx="10515600" cy="1325563"/>
          </a:xfrm>
        </p:spPr>
        <p:txBody>
          <a:bodyPr/>
          <a:lstStyle/>
          <a:p>
            <a:r>
              <a:rPr lang="da-DK" b="1" dirty="0">
                <a:solidFill>
                  <a:srgbClr val="FF0000"/>
                </a:solidFill>
              </a:rPr>
              <a:t>Censorformandskabet</a:t>
            </a:r>
          </a:p>
        </p:txBody>
      </p:sp>
      <p:pic>
        <p:nvPicPr>
          <p:cNvPr id="1026" name="Picture 2" descr="Søgning i forespørgsel i sidepanelet">
            <a:extLst>
              <a:ext uri="{FF2B5EF4-FFF2-40B4-BE49-F238E27FC236}">
                <a16:creationId xmlns:a16="http://schemas.microsoft.com/office/drawing/2014/main" id="{76CF8453-AEED-6789-5D5B-73B2A99887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52" y="1825625"/>
            <a:ext cx="716269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4C060BE2-6BD4-4532-04E6-D4FB1ED55CB3}"/>
              </a:ext>
            </a:extLst>
          </p:cNvPr>
          <p:cNvSpPr txBox="1"/>
          <p:nvPr/>
        </p:nvSpPr>
        <p:spPr>
          <a:xfrm>
            <a:off x="262644" y="2081719"/>
            <a:ext cx="2305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Julie Askholm Wonsild</a:t>
            </a:r>
          </a:p>
          <a:p>
            <a:r>
              <a:rPr lang="da-DK" dirty="0"/>
              <a:t>Censornæstformand og kontaktcensor til Aalborg Universitet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BF79AC7-1FD6-9948-BE5B-052EE7CCDFD7}"/>
              </a:ext>
            </a:extLst>
          </p:cNvPr>
          <p:cNvSpPr txBox="1"/>
          <p:nvPr/>
        </p:nvSpPr>
        <p:spPr>
          <a:xfrm>
            <a:off x="3664091" y="726325"/>
            <a:ext cx="3028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Finn Jernø Pedersen</a:t>
            </a:r>
          </a:p>
          <a:p>
            <a:r>
              <a:rPr lang="da-DK" dirty="0"/>
              <a:t>Censornæstformand og kontaktcensor til Aarhus Universitet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E4C0049-9406-93AE-1DA8-D3AB981E5A35}"/>
              </a:ext>
            </a:extLst>
          </p:cNvPr>
          <p:cNvSpPr txBox="1"/>
          <p:nvPr/>
        </p:nvSpPr>
        <p:spPr>
          <a:xfrm>
            <a:off x="6112224" y="713363"/>
            <a:ext cx="3096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Karsten Pedersen</a:t>
            </a:r>
          </a:p>
          <a:p>
            <a:r>
              <a:rPr lang="da-DK" dirty="0"/>
              <a:t>Censornæstformand og kontaktcensor til Københavns Universitet og CBS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6C5DA704-501E-8843-D639-3A90789FB4FE}"/>
              </a:ext>
            </a:extLst>
          </p:cNvPr>
          <p:cNvSpPr txBox="1"/>
          <p:nvPr/>
        </p:nvSpPr>
        <p:spPr>
          <a:xfrm>
            <a:off x="9614194" y="2250332"/>
            <a:ext cx="3028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Jens Erik Mogensen</a:t>
            </a:r>
          </a:p>
          <a:p>
            <a:r>
              <a:rPr lang="da-DK" dirty="0"/>
              <a:t>Censornæstformand og kontaktcensor til Syddansk Universitet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99F93A19-5D55-B7BB-6B05-37118198955D}"/>
              </a:ext>
            </a:extLst>
          </p:cNvPr>
          <p:cNvSpPr txBox="1"/>
          <p:nvPr/>
        </p:nvSpPr>
        <p:spPr>
          <a:xfrm>
            <a:off x="4876807" y="6102497"/>
            <a:ext cx="1815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Elizabeth Pratt</a:t>
            </a:r>
          </a:p>
          <a:p>
            <a:r>
              <a:rPr lang="da-DK" dirty="0"/>
              <a:t>Censorformand</a:t>
            </a:r>
          </a:p>
        </p:txBody>
      </p:sp>
    </p:spTree>
    <p:extLst>
      <p:ext uri="{BB962C8B-B14F-4D97-AF65-F5344CB8AC3E}">
        <p14:creationId xmlns:p14="http://schemas.microsoft.com/office/powerpoint/2010/main" val="196854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51CB7C-40D5-104B-0078-8C2205400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979"/>
            <a:ext cx="10515600" cy="2811496"/>
          </a:xfrm>
        </p:spPr>
        <p:txBody>
          <a:bodyPr/>
          <a:lstStyle/>
          <a:p>
            <a:r>
              <a:rPr lang="da-DK" b="1" dirty="0">
                <a:solidFill>
                  <a:schemeClr val="accent1"/>
                </a:solidFill>
              </a:rPr>
              <a:t>Bekendtgørelse om censorkorps og censorvirksomhed på de videregående uddannelser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AA3A03B-C401-6613-8A25-1D6CA4A172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BEK nr. 458 af 19/04/2022</a:t>
            </a:r>
          </a:p>
        </p:txBody>
      </p:sp>
    </p:spTree>
    <p:extLst>
      <p:ext uri="{BB962C8B-B14F-4D97-AF65-F5344CB8AC3E}">
        <p14:creationId xmlns:p14="http://schemas.microsoft.com/office/powerpoint/2010/main" val="301477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332FEEB-4C90-890B-B0D4-4627D8AD3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chemeClr val="accent1"/>
                </a:solidFill>
              </a:rPr>
              <a:t>Censorkorps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131191CD-F37B-3DE0-8349-8EBE5FC9F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Uddannelses- og forskningsstyrelsen beskikker landsdækkende korps af censorer </a:t>
            </a:r>
          </a:p>
          <a:p>
            <a:r>
              <a:rPr lang="da-DK" dirty="0"/>
              <a:t>Censorkorps vælger et formandskab</a:t>
            </a:r>
          </a:p>
          <a:p>
            <a:r>
              <a:rPr lang="da-DK" dirty="0"/>
              <a:t>Censorformandskabet indstiller censorer til beskikkelse, og Uddannelses- og forskningsstyrelsen beskikker censorerne, når vi har indstillet.</a:t>
            </a:r>
          </a:p>
          <a:p>
            <a:r>
              <a:rPr lang="da-DK" dirty="0"/>
              <a:t>Vores censorkorps er på ca. 260 censorer</a:t>
            </a:r>
          </a:p>
          <a:p>
            <a:pPr lvl="1"/>
            <a:r>
              <a:rPr lang="da-DK" dirty="0"/>
              <a:t>Ca. 70% er aftagercensorer</a:t>
            </a:r>
          </a:p>
          <a:p>
            <a:pPr lvl="1"/>
            <a:r>
              <a:rPr lang="da-DK" dirty="0"/>
              <a:t>Fordelingen på køn er i øjeblikket ca. 55% kvinder og 45% mænd</a:t>
            </a:r>
          </a:p>
          <a:p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557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3ACE9-2301-DD10-FFC9-D5C0C4EA2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34" y="418289"/>
            <a:ext cx="10497766" cy="1272399"/>
          </a:xfrm>
        </p:spPr>
        <p:txBody>
          <a:bodyPr/>
          <a:lstStyle/>
          <a:p>
            <a:r>
              <a:rPr lang="da-DK" b="1" dirty="0">
                <a:solidFill>
                  <a:schemeClr val="accent1"/>
                </a:solidFill>
              </a:rPr>
              <a:t>Censor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24B2F0B-A593-5B13-4433-E7814581A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Censorer beskikkes for 4 år ad gangen</a:t>
            </a:r>
          </a:p>
          <a:p>
            <a:r>
              <a:rPr lang="da-DK" dirty="0"/>
              <a:t>Ved hver ny beskikkelsesperiode udskiftes mindst en ¼ af censorerne</a:t>
            </a:r>
          </a:p>
          <a:p>
            <a:r>
              <a:rPr lang="da-DK" dirty="0"/>
              <a:t>Censoremner findes ved forslag fra censorformandskab, censorkorps, universiteter, opslag i fagblade etc.</a:t>
            </a:r>
          </a:p>
        </p:txBody>
      </p:sp>
    </p:spTree>
    <p:extLst>
      <p:ext uri="{BB962C8B-B14F-4D97-AF65-F5344CB8AC3E}">
        <p14:creationId xmlns:p14="http://schemas.microsoft.com/office/powerpoint/2010/main" val="1846935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4B483-A545-A25C-FAE7-6A62DC00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chemeClr val="accent1"/>
                </a:solidFill>
              </a:rPr>
              <a:t>Hvad skal vi påse?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70D279E-5C84-5BFE-0909-28A4748D2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a-DK" dirty="0"/>
              <a:t>”at kravene til indholdet af uddannelsens prøver er i overensstemmelse med de mål og øvrige krav, som er fastsat for uddannelsen, herunder i uddannelsesbekendtgørelse og i studieordning”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 dirty="0"/>
              <a:t>”at prøverne gennemføres i overensstemmelse med gældende regler”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 dirty="0"/>
              <a:t>”at de studerende får en </a:t>
            </a:r>
            <a:r>
              <a:rPr lang="da-DK" b="1" dirty="0">
                <a:solidFill>
                  <a:schemeClr val="accent1"/>
                </a:solidFill>
              </a:rPr>
              <a:t>ensartet og retfærdig</a:t>
            </a:r>
            <a:r>
              <a:rPr lang="da-DK" dirty="0"/>
              <a:t> behandling, at deres præstationer får en </a:t>
            </a:r>
            <a:r>
              <a:rPr lang="da-DK" b="1" dirty="0">
                <a:solidFill>
                  <a:schemeClr val="accent1"/>
                </a:solidFill>
              </a:rPr>
              <a:t>pålidelig bedømmelse</a:t>
            </a:r>
            <a:r>
              <a:rPr lang="da-DK" dirty="0"/>
              <a:t>, der er i overensstemmelse med reglerne for karaktergivning i karakterbekendtgørelsen, herunder regler fastsat herom i uddannelsens studieordning og øvrige regler for uddannelsen”</a:t>
            </a:r>
          </a:p>
        </p:txBody>
      </p:sp>
    </p:spTree>
    <p:extLst>
      <p:ext uri="{BB962C8B-B14F-4D97-AF65-F5344CB8AC3E}">
        <p14:creationId xmlns:p14="http://schemas.microsoft.com/office/powerpoint/2010/main" val="268648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270E03-8A6E-6DA5-0D4F-55C2F00E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chemeClr val="accent1"/>
                </a:solidFill>
              </a:rPr>
              <a:t>Hvad skal vi?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525FD60-9F9F-47CE-FE5D-969152673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a-DK" dirty="0"/>
              <a:t>Virke som censor ved uddannelsens eksterne prøver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 dirty="0"/>
              <a:t>Rådgive om prøvesystemet, herunder dets form og indhold, og om det fungerer efter sit formål og i overensstemmelse med uddannelsens eller det centrale fags og undervisningens mål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 dirty="0"/>
              <a:t>Ved eksamensterminens afslutning afgive en beretning om eksamensforløbet til universitetet og formandskabet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 dirty="0"/>
              <a:t>Medvirke ved behandling af klager og anker over prøver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Censor skal gøre notater om præstationen og karakterfastsættelsen ved udarbejdelse af en udtalelse i en eventuel klagesag. Notaterne skal opbevares i mindst 1 år</a:t>
            </a:r>
          </a:p>
          <a:p>
            <a:pPr marL="514350" lvl="0" indent="-514350">
              <a:buFont typeface="+mj-lt"/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22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ECC22-F064-04F8-105D-481F96D1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rgbClr val="FF0000"/>
                </a:solidFill>
              </a:rPr>
              <a:t>Censorformandskabet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F805D3A-F3DE-5A07-F258-8E89E8D7E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Formandskabet bliver inddraget i f.eks. studieordningsændringer, evalueringer af uddannelser etc. </a:t>
            </a:r>
          </a:p>
          <a:p>
            <a:r>
              <a:rPr lang="da-DK" dirty="0"/>
              <a:t>Censor kan reagere på regler, som man finder uhensigtsmæssige (f.eks. for lave faglige krav)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1677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542</Words>
  <Application>Microsoft Office PowerPoint</Application>
  <PresentationFormat>Widescreen</PresentationFormat>
  <Paragraphs>66</Paragraphs>
  <Slides>10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Office-tema</vt:lpstr>
      <vt:lpstr>Censorseminar for censorkorpset for erhvervskommunikation, sprog og medier</vt:lpstr>
      <vt:lpstr>Aftenens program Holte/Aarhus</vt:lpstr>
      <vt:lpstr>Censorformandskabet</vt:lpstr>
      <vt:lpstr>Bekendtgørelse om censorkorps og censorvirksomhed på de videregående uddannelser</vt:lpstr>
      <vt:lpstr>Censorkorps</vt:lpstr>
      <vt:lpstr>Censor</vt:lpstr>
      <vt:lpstr>Hvad skal vi påse?</vt:lpstr>
      <vt:lpstr>Hvad skal vi?</vt:lpstr>
      <vt:lpstr>Censorformandskabet</vt:lpstr>
      <vt:lpstr>Erfaringsudveksling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Censorseminar  november 2022</dc:title>
  <dc:creator>elizabethbeatrixpratt@gmail.com</dc:creator>
  <cp:lastModifiedBy>elizabethbeatrixpratt@gmail.com</cp:lastModifiedBy>
  <cp:revision>14</cp:revision>
  <cp:lastPrinted>2022-11-07T10:35:30Z</cp:lastPrinted>
  <dcterms:created xsi:type="dcterms:W3CDTF">2022-11-05T09:32:11Z</dcterms:created>
  <dcterms:modified xsi:type="dcterms:W3CDTF">2022-11-13T17:06:30Z</dcterms:modified>
</cp:coreProperties>
</file>