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3B6F48-7677-E02C-0307-E30213DCC6A7}"/>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7534EF15-2E6B-391D-BC24-DAB940847D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66D144CB-DD4D-7BAE-DFD8-C695302EA0E6}"/>
              </a:ext>
            </a:extLst>
          </p:cNvPr>
          <p:cNvSpPr>
            <a:spLocks noGrp="1"/>
          </p:cNvSpPr>
          <p:nvPr>
            <p:ph type="dt" sz="half" idx="10"/>
          </p:nvPr>
        </p:nvSpPr>
        <p:spPr/>
        <p:txBody>
          <a:bodyPr/>
          <a:lstStyle/>
          <a:p>
            <a:fld id="{9FE14F80-6265-6A4B-BF7B-8A1A308A16D4}" type="datetimeFigureOut">
              <a:rPr lang="da-DK" smtClean="0"/>
              <a:t>07.11.2022</a:t>
            </a:fld>
            <a:endParaRPr lang="da-DK"/>
          </a:p>
        </p:txBody>
      </p:sp>
      <p:sp>
        <p:nvSpPr>
          <p:cNvPr id="5" name="Pladsholder til sidefod 4">
            <a:extLst>
              <a:ext uri="{FF2B5EF4-FFF2-40B4-BE49-F238E27FC236}">
                <a16:creationId xmlns:a16="http://schemas.microsoft.com/office/drawing/2014/main" id="{AD1B0502-FD7B-5411-2C45-D260A5F5660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6F03E6D-6B7A-62B9-59B0-91AC2D9E0AC4}"/>
              </a:ext>
            </a:extLst>
          </p:cNvPr>
          <p:cNvSpPr>
            <a:spLocks noGrp="1"/>
          </p:cNvSpPr>
          <p:nvPr>
            <p:ph type="sldNum" sz="quarter" idx="12"/>
          </p:nvPr>
        </p:nvSpPr>
        <p:spPr/>
        <p:txBody>
          <a:bodyPr/>
          <a:lstStyle/>
          <a:p>
            <a:fld id="{03881D82-F761-6B42-8F59-09F4F552628F}" type="slidenum">
              <a:rPr lang="da-DK" smtClean="0"/>
              <a:t>‹nr.›</a:t>
            </a:fld>
            <a:endParaRPr lang="da-DK"/>
          </a:p>
        </p:txBody>
      </p:sp>
    </p:spTree>
    <p:extLst>
      <p:ext uri="{BB962C8B-B14F-4D97-AF65-F5344CB8AC3E}">
        <p14:creationId xmlns:p14="http://schemas.microsoft.com/office/powerpoint/2010/main" val="153168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2B20F8-4C3B-496E-4547-ABDB9EF1AC27}"/>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DB818980-1AF1-6952-8F20-8F92050BE137}"/>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911CD1B-E3A5-6CD1-5E69-5A799ED8A4C6}"/>
              </a:ext>
            </a:extLst>
          </p:cNvPr>
          <p:cNvSpPr>
            <a:spLocks noGrp="1"/>
          </p:cNvSpPr>
          <p:nvPr>
            <p:ph type="dt" sz="half" idx="10"/>
          </p:nvPr>
        </p:nvSpPr>
        <p:spPr/>
        <p:txBody>
          <a:bodyPr/>
          <a:lstStyle/>
          <a:p>
            <a:fld id="{9FE14F80-6265-6A4B-BF7B-8A1A308A16D4}" type="datetimeFigureOut">
              <a:rPr lang="da-DK" smtClean="0"/>
              <a:t>07.11.2022</a:t>
            </a:fld>
            <a:endParaRPr lang="da-DK"/>
          </a:p>
        </p:txBody>
      </p:sp>
      <p:sp>
        <p:nvSpPr>
          <p:cNvPr id="5" name="Pladsholder til sidefod 4">
            <a:extLst>
              <a:ext uri="{FF2B5EF4-FFF2-40B4-BE49-F238E27FC236}">
                <a16:creationId xmlns:a16="http://schemas.microsoft.com/office/drawing/2014/main" id="{70DCF1F6-F9A6-26A3-C9F5-FE93F3E1076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B7D234D-0A35-BD77-230F-9A21C567445C}"/>
              </a:ext>
            </a:extLst>
          </p:cNvPr>
          <p:cNvSpPr>
            <a:spLocks noGrp="1"/>
          </p:cNvSpPr>
          <p:nvPr>
            <p:ph type="sldNum" sz="quarter" idx="12"/>
          </p:nvPr>
        </p:nvSpPr>
        <p:spPr/>
        <p:txBody>
          <a:bodyPr/>
          <a:lstStyle/>
          <a:p>
            <a:fld id="{03881D82-F761-6B42-8F59-09F4F552628F}" type="slidenum">
              <a:rPr lang="da-DK" smtClean="0"/>
              <a:t>‹nr.›</a:t>
            </a:fld>
            <a:endParaRPr lang="da-DK"/>
          </a:p>
        </p:txBody>
      </p:sp>
    </p:spTree>
    <p:extLst>
      <p:ext uri="{BB962C8B-B14F-4D97-AF65-F5344CB8AC3E}">
        <p14:creationId xmlns:p14="http://schemas.microsoft.com/office/powerpoint/2010/main" val="247764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B03E5409-D89B-8CAD-F479-2B07A5CCBB6B}"/>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94A9C39B-FC19-AF1B-A702-1E21886BC430}"/>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C26B4FB-1EEB-40AC-4E0A-5F41E278EB35}"/>
              </a:ext>
            </a:extLst>
          </p:cNvPr>
          <p:cNvSpPr>
            <a:spLocks noGrp="1"/>
          </p:cNvSpPr>
          <p:nvPr>
            <p:ph type="dt" sz="half" idx="10"/>
          </p:nvPr>
        </p:nvSpPr>
        <p:spPr/>
        <p:txBody>
          <a:bodyPr/>
          <a:lstStyle/>
          <a:p>
            <a:fld id="{9FE14F80-6265-6A4B-BF7B-8A1A308A16D4}" type="datetimeFigureOut">
              <a:rPr lang="da-DK" smtClean="0"/>
              <a:t>07.11.2022</a:t>
            </a:fld>
            <a:endParaRPr lang="da-DK"/>
          </a:p>
        </p:txBody>
      </p:sp>
      <p:sp>
        <p:nvSpPr>
          <p:cNvPr id="5" name="Pladsholder til sidefod 4">
            <a:extLst>
              <a:ext uri="{FF2B5EF4-FFF2-40B4-BE49-F238E27FC236}">
                <a16:creationId xmlns:a16="http://schemas.microsoft.com/office/drawing/2014/main" id="{C7BDD3A6-2427-5699-420E-2E8C8F8A2FC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A28B925-AE33-1BB6-E9B6-6957AEB9B8C4}"/>
              </a:ext>
            </a:extLst>
          </p:cNvPr>
          <p:cNvSpPr>
            <a:spLocks noGrp="1"/>
          </p:cNvSpPr>
          <p:nvPr>
            <p:ph type="sldNum" sz="quarter" idx="12"/>
          </p:nvPr>
        </p:nvSpPr>
        <p:spPr/>
        <p:txBody>
          <a:bodyPr/>
          <a:lstStyle/>
          <a:p>
            <a:fld id="{03881D82-F761-6B42-8F59-09F4F552628F}" type="slidenum">
              <a:rPr lang="da-DK" smtClean="0"/>
              <a:t>‹nr.›</a:t>
            </a:fld>
            <a:endParaRPr lang="da-DK"/>
          </a:p>
        </p:txBody>
      </p:sp>
    </p:spTree>
    <p:extLst>
      <p:ext uri="{BB962C8B-B14F-4D97-AF65-F5344CB8AC3E}">
        <p14:creationId xmlns:p14="http://schemas.microsoft.com/office/powerpoint/2010/main" val="1074752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6BA656-E753-D312-406F-03D914AE3C7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ED940B4-F31E-0436-3324-EF298A494141}"/>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BE51B1B-5EB1-6660-3331-4CB916779669}"/>
              </a:ext>
            </a:extLst>
          </p:cNvPr>
          <p:cNvSpPr>
            <a:spLocks noGrp="1"/>
          </p:cNvSpPr>
          <p:nvPr>
            <p:ph type="dt" sz="half" idx="10"/>
          </p:nvPr>
        </p:nvSpPr>
        <p:spPr/>
        <p:txBody>
          <a:bodyPr/>
          <a:lstStyle/>
          <a:p>
            <a:fld id="{9FE14F80-6265-6A4B-BF7B-8A1A308A16D4}" type="datetimeFigureOut">
              <a:rPr lang="da-DK" smtClean="0"/>
              <a:t>07.11.2022</a:t>
            </a:fld>
            <a:endParaRPr lang="da-DK"/>
          </a:p>
        </p:txBody>
      </p:sp>
      <p:sp>
        <p:nvSpPr>
          <p:cNvPr id="5" name="Pladsholder til sidefod 4">
            <a:extLst>
              <a:ext uri="{FF2B5EF4-FFF2-40B4-BE49-F238E27FC236}">
                <a16:creationId xmlns:a16="http://schemas.microsoft.com/office/drawing/2014/main" id="{45AFCD01-2CB6-5022-C72E-897C63FA38F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2240925-1F62-C29C-45EA-475CC3C66FFE}"/>
              </a:ext>
            </a:extLst>
          </p:cNvPr>
          <p:cNvSpPr>
            <a:spLocks noGrp="1"/>
          </p:cNvSpPr>
          <p:nvPr>
            <p:ph type="sldNum" sz="quarter" idx="12"/>
          </p:nvPr>
        </p:nvSpPr>
        <p:spPr/>
        <p:txBody>
          <a:bodyPr/>
          <a:lstStyle/>
          <a:p>
            <a:fld id="{03881D82-F761-6B42-8F59-09F4F552628F}" type="slidenum">
              <a:rPr lang="da-DK" smtClean="0"/>
              <a:t>‹nr.›</a:t>
            </a:fld>
            <a:endParaRPr lang="da-DK"/>
          </a:p>
        </p:txBody>
      </p:sp>
    </p:spTree>
    <p:extLst>
      <p:ext uri="{BB962C8B-B14F-4D97-AF65-F5344CB8AC3E}">
        <p14:creationId xmlns:p14="http://schemas.microsoft.com/office/powerpoint/2010/main" val="1669805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892C3-D374-01E0-B732-966AA5F10228}"/>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5195907C-A2D0-2A26-CC16-C44E49ACAD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A04C93DA-AE5C-75AD-61C8-FB3CD42A016C}"/>
              </a:ext>
            </a:extLst>
          </p:cNvPr>
          <p:cNvSpPr>
            <a:spLocks noGrp="1"/>
          </p:cNvSpPr>
          <p:nvPr>
            <p:ph type="dt" sz="half" idx="10"/>
          </p:nvPr>
        </p:nvSpPr>
        <p:spPr/>
        <p:txBody>
          <a:bodyPr/>
          <a:lstStyle/>
          <a:p>
            <a:fld id="{9FE14F80-6265-6A4B-BF7B-8A1A308A16D4}" type="datetimeFigureOut">
              <a:rPr lang="da-DK" smtClean="0"/>
              <a:t>07.11.2022</a:t>
            </a:fld>
            <a:endParaRPr lang="da-DK"/>
          </a:p>
        </p:txBody>
      </p:sp>
      <p:sp>
        <p:nvSpPr>
          <p:cNvPr id="5" name="Pladsholder til sidefod 4">
            <a:extLst>
              <a:ext uri="{FF2B5EF4-FFF2-40B4-BE49-F238E27FC236}">
                <a16:creationId xmlns:a16="http://schemas.microsoft.com/office/drawing/2014/main" id="{010C9D33-080B-8B69-9253-ADD2E77FCAB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DF71A9A-DD63-38CD-C11A-E19BFC1D2CC0}"/>
              </a:ext>
            </a:extLst>
          </p:cNvPr>
          <p:cNvSpPr>
            <a:spLocks noGrp="1"/>
          </p:cNvSpPr>
          <p:nvPr>
            <p:ph type="sldNum" sz="quarter" idx="12"/>
          </p:nvPr>
        </p:nvSpPr>
        <p:spPr/>
        <p:txBody>
          <a:bodyPr/>
          <a:lstStyle/>
          <a:p>
            <a:fld id="{03881D82-F761-6B42-8F59-09F4F552628F}" type="slidenum">
              <a:rPr lang="da-DK" smtClean="0"/>
              <a:t>‹nr.›</a:t>
            </a:fld>
            <a:endParaRPr lang="da-DK"/>
          </a:p>
        </p:txBody>
      </p:sp>
    </p:spTree>
    <p:extLst>
      <p:ext uri="{BB962C8B-B14F-4D97-AF65-F5344CB8AC3E}">
        <p14:creationId xmlns:p14="http://schemas.microsoft.com/office/powerpoint/2010/main" val="4213393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2FABE4-066E-26BF-D471-E3F1DC2F656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CF118375-5583-BE6E-C50F-1B5C354CA792}"/>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A342DC6F-415A-77D8-6518-391990CD9D41}"/>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4168D0C0-3654-5744-AA55-A2C78A3EABB9}"/>
              </a:ext>
            </a:extLst>
          </p:cNvPr>
          <p:cNvSpPr>
            <a:spLocks noGrp="1"/>
          </p:cNvSpPr>
          <p:nvPr>
            <p:ph type="dt" sz="half" idx="10"/>
          </p:nvPr>
        </p:nvSpPr>
        <p:spPr/>
        <p:txBody>
          <a:bodyPr/>
          <a:lstStyle/>
          <a:p>
            <a:fld id="{9FE14F80-6265-6A4B-BF7B-8A1A308A16D4}" type="datetimeFigureOut">
              <a:rPr lang="da-DK" smtClean="0"/>
              <a:t>07.11.2022</a:t>
            </a:fld>
            <a:endParaRPr lang="da-DK"/>
          </a:p>
        </p:txBody>
      </p:sp>
      <p:sp>
        <p:nvSpPr>
          <p:cNvPr id="6" name="Pladsholder til sidefod 5">
            <a:extLst>
              <a:ext uri="{FF2B5EF4-FFF2-40B4-BE49-F238E27FC236}">
                <a16:creationId xmlns:a16="http://schemas.microsoft.com/office/drawing/2014/main" id="{03E5ADDF-51B9-F7C9-D940-E7EFCD12693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9760F85-0BDE-0B01-7931-552084EF7A93}"/>
              </a:ext>
            </a:extLst>
          </p:cNvPr>
          <p:cNvSpPr>
            <a:spLocks noGrp="1"/>
          </p:cNvSpPr>
          <p:nvPr>
            <p:ph type="sldNum" sz="quarter" idx="12"/>
          </p:nvPr>
        </p:nvSpPr>
        <p:spPr/>
        <p:txBody>
          <a:bodyPr/>
          <a:lstStyle/>
          <a:p>
            <a:fld id="{03881D82-F761-6B42-8F59-09F4F552628F}" type="slidenum">
              <a:rPr lang="da-DK" smtClean="0"/>
              <a:t>‹nr.›</a:t>
            </a:fld>
            <a:endParaRPr lang="da-DK"/>
          </a:p>
        </p:txBody>
      </p:sp>
    </p:spTree>
    <p:extLst>
      <p:ext uri="{BB962C8B-B14F-4D97-AF65-F5344CB8AC3E}">
        <p14:creationId xmlns:p14="http://schemas.microsoft.com/office/powerpoint/2010/main" val="138229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E5EAC-183A-8309-E048-8DD702AB4625}"/>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DF31D687-4DD0-1BA4-A517-479051149B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477B28E8-0FDD-8372-C153-70BAEA6B935D}"/>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7E4E61EA-88B9-07D6-FD3D-6196DBB19E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E940C411-195E-9AFF-206E-5461E6B6B987}"/>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ADE1E9D8-FC1D-04C1-0B68-2528F484125B}"/>
              </a:ext>
            </a:extLst>
          </p:cNvPr>
          <p:cNvSpPr>
            <a:spLocks noGrp="1"/>
          </p:cNvSpPr>
          <p:nvPr>
            <p:ph type="dt" sz="half" idx="10"/>
          </p:nvPr>
        </p:nvSpPr>
        <p:spPr/>
        <p:txBody>
          <a:bodyPr/>
          <a:lstStyle/>
          <a:p>
            <a:fld id="{9FE14F80-6265-6A4B-BF7B-8A1A308A16D4}" type="datetimeFigureOut">
              <a:rPr lang="da-DK" smtClean="0"/>
              <a:t>07.11.2022</a:t>
            </a:fld>
            <a:endParaRPr lang="da-DK"/>
          </a:p>
        </p:txBody>
      </p:sp>
      <p:sp>
        <p:nvSpPr>
          <p:cNvPr id="8" name="Pladsholder til sidefod 7">
            <a:extLst>
              <a:ext uri="{FF2B5EF4-FFF2-40B4-BE49-F238E27FC236}">
                <a16:creationId xmlns:a16="http://schemas.microsoft.com/office/drawing/2014/main" id="{867AFE1C-A480-5037-B0B0-04931D7E38E0}"/>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A34515A9-2452-302F-6967-022952F07761}"/>
              </a:ext>
            </a:extLst>
          </p:cNvPr>
          <p:cNvSpPr>
            <a:spLocks noGrp="1"/>
          </p:cNvSpPr>
          <p:nvPr>
            <p:ph type="sldNum" sz="quarter" idx="12"/>
          </p:nvPr>
        </p:nvSpPr>
        <p:spPr/>
        <p:txBody>
          <a:bodyPr/>
          <a:lstStyle/>
          <a:p>
            <a:fld id="{03881D82-F761-6B42-8F59-09F4F552628F}" type="slidenum">
              <a:rPr lang="da-DK" smtClean="0"/>
              <a:t>‹nr.›</a:t>
            </a:fld>
            <a:endParaRPr lang="da-DK"/>
          </a:p>
        </p:txBody>
      </p:sp>
    </p:spTree>
    <p:extLst>
      <p:ext uri="{BB962C8B-B14F-4D97-AF65-F5344CB8AC3E}">
        <p14:creationId xmlns:p14="http://schemas.microsoft.com/office/powerpoint/2010/main" val="3869054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B603D4-BF9F-0A82-4C02-5A246A1872CD}"/>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9BA2418-A835-B408-DBE2-197CF34A845E}"/>
              </a:ext>
            </a:extLst>
          </p:cNvPr>
          <p:cNvSpPr>
            <a:spLocks noGrp="1"/>
          </p:cNvSpPr>
          <p:nvPr>
            <p:ph type="dt" sz="half" idx="10"/>
          </p:nvPr>
        </p:nvSpPr>
        <p:spPr/>
        <p:txBody>
          <a:bodyPr/>
          <a:lstStyle/>
          <a:p>
            <a:fld id="{9FE14F80-6265-6A4B-BF7B-8A1A308A16D4}" type="datetimeFigureOut">
              <a:rPr lang="da-DK" smtClean="0"/>
              <a:t>07.11.2022</a:t>
            </a:fld>
            <a:endParaRPr lang="da-DK"/>
          </a:p>
        </p:txBody>
      </p:sp>
      <p:sp>
        <p:nvSpPr>
          <p:cNvPr id="4" name="Pladsholder til sidefod 3">
            <a:extLst>
              <a:ext uri="{FF2B5EF4-FFF2-40B4-BE49-F238E27FC236}">
                <a16:creationId xmlns:a16="http://schemas.microsoft.com/office/drawing/2014/main" id="{7109EA3A-0B5F-4F87-9DB0-6DC5E90B1086}"/>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A31D784E-EA90-CA38-4F36-71DEF501BE01}"/>
              </a:ext>
            </a:extLst>
          </p:cNvPr>
          <p:cNvSpPr>
            <a:spLocks noGrp="1"/>
          </p:cNvSpPr>
          <p:nvPr>
            <p:ph type="sldNum" sz="quarter" idx="12"/>
          </p:nvPr>
        </p:nvSpPr>
        <p:spPr/>
        <p:txBody>
          <a:bodyPr/>
          <a:lstStyle/>
          <a:p>
            <a:fld id="{03881D82-F761-6B42-8F59-09F4F552628F}" type="slidenum">
              <a:rPr lang="da-DK" smtClean="0"/>
              <a:t>‹nr.›</a:t>
            </a:fld>
            <a:endParaRPr lang="da-DK"/>
          </a:p>
        </p:txBody>
      </p:sp>
    </p:spTree>
    <p:extLst>
      <p:ext uri="{BB962C8B-B14F-4D97-AF65-F5344CB8AC3E}">
        <p14:creationId xmlns:p14="http://schemas.microsoft.com/office/powerpoint/2010/main" val="2884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323B3374-942D-F2C7-21E2-327897BDD8E9}"/>
              </a:ext>
            </a:extLst>
          </p:cNvPr>
          <p:cNvSpPr>
            <a:spLocks noGrp="1"/>
          </p:cNvSpPr>
          <p:nvPr>
            <p:ph type="dt" sz="half" idx="10"/>
          </p:nvPr>
        </p:nvSpPr>
        <p:spPr/>
        <p:txBody>
          <a:bodyPr/>
          <a:lstStyle/>
          <a:p>
            <a:fld id="{9FE14F80-6265-6A4B-BF7B-8A1A308A16D4}" type="datetimeFigureOut">
              <a:rPr lang="da-DK" smtClean="0"/>
              <a:t>07.11.2022</a:t>
            </a:fld>
            <a:endParaRPr lang="da-DK"/>
          </a:p>
        </p:txBody>
      </p:sp>
      <p:sp>
        <p:nvSpPr>
          <p:cNvPr id="3" name="Pladsholder til sidefod 2">
            <a:extLst>
              <a:ext uri="{FF2B5EF4-FFF2-40B4-BE49-F238E27FC236}">
                <a16:creationId xmlns:a16="http://schemas.microsoft.com/office/drawing/2014/main" id="{A3FAB99F-1A1D-0AE9-2D72-3601BFF0E42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55FD15AE-1E33-4EEC-1FDD-B069FF302CDF}"/>
              </a:ext>
            </a:extLst>
          </p:cNvPr>
          <p:cNvSpPr>
            <a:spLocks noGrp="1"/>
          </p:cNvSpPr>
          <p:nvPr>
            <p:ph type="sldNum" sz="quarter" idx="12"/>
          </p:nvPr>
        </p:nvSpPr>
        <p:spPr/>
        <p:txBody>
          <a:bodyPr/>
          <a:lstStyle/>
          <a:p>
            <a:fld id="{03881D82-F761-6B42-8F59-09F4F552628F}" type="slidenum">
              <a:rPr lang="da-DK" smtClean="0"/>
              <a:t>‹nr.›</a:t>
            </a:fld>
            <a:endParaRPr lang="da-DK"/>
          </a:p>
        </p:txBody>
      </p:sp>
    </p:spTree>
    <p:extLst>
      <p:ext uri="{BB962C8B-B14F-4D97-AF65-F5344CB8AC3E}">
        <p14:creationId xmlns:p14="http://schemas.microsoft.com/office/powerpoint/2010/main" val="163277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1023E8-CDD6-6AEC-0AC7-FC99FE8BB620}"/>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DF2DC20D-6EA8-4B8E-E937-302348A532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393B2CB1-BA5A-B496-020B-39C0A2078B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F8FA9FEC-3ED0-13C5-B1E3-A08476A5925B}"/>
              </a:ext>
            </a:extLst>
          </p:cNvPr>
          <p:cNvSpPr>
            <a:spLocks noGrp="1"/>
          </p:cNvSpPr>
          <p:nvPr>
            <p:ph type="dt" sz="half" idx="10"/>
          </p:nvPr>
        </p:nvSpPr>
        <p:spPr/>
        <p:txBody>
          <a:bodyPr/>
          <a:lstStyle/>
          <a:p>
            <a:fld id="{9FE14F80-6265-6A4B-BF7B-8A1A308A16D4}" type="datetimeFigureOut">
              <a:rPr lang="da-DK" smtClean="0"/>
              <a:t>07.11.2022</a:t>
            </a:fld>
            <a:endParaRPr lang="da-DK"/>
          </a:p>
        </p:txBody>
      </p:sp>
      <p:sp>
        <p:nvSpPr>
          <p:cNvPr id="6" name="Pladsholder til sidefod 5">
            <a:extLst>
              <a:ext uri="{FF2B5EF4-FFF2-40B4-BE49-F238E27FC236}">
                <a16:creationId xmlns:a16="http://schemas.microsoft.com/office/drawing/2014/main" id="{451728E1-ACA1-C532-EA7E-040D47322F9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62BF47D-46E2-B0D5-1B8D-B69A75F00856}"/>
              </a:ext>
            </a:extLst>
          </p:cNvPr>
          <p:cNvSpPr>
            <a:spLocks noGrp="1"/>
          </p:cNvSpPr>
          <p:nvPr>
            <p:ph type="sldNum" sz="quarter" idx="12"/>
          </p:nvPr>
        </p:nvSpPr>
        <p:spPr/>
        <p:txBody>
          <a:bodyPr/>
          <a:lstStyle/>
          <a:p>
            <a:fld id="{03881D82-F761-6B42-8F59-09F4F552628F}" type="slidenum">
              <a:rPr lang="da-DK" smtClean="0"/>
              <a:t>‹nr.›</a:t>
            </a:fld>
            <a:endParaRPr lang="da-DK"/>
          </a:p>
        </p:txBody>
      </p:sp>
    </p:spTree>
    <p:extLst>
      <p:ext uri="{BB962C8B-B14F-4D97-AF65-F5344CB8AC3E}">
        <p14:creationId xmlns:p14="http://schemas.microsoft.com/office/powerpoint/2010/main" val="219786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995CAC-2795-ACBF-56A1-582F93BE111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FB718DF8-E89D-8BF2-6219-02782CA07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1FD2EC36-0A9D-FD68-A1CA-494934075A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28C62E3-D1EB-21F5-E5F5-76A7BF662864}"/>
              </a:ext>
            </a:extLst>
          </p:cNvPr>
          <p:cNvSpPr>
            <a:spLocks noGrp="1"/>
          </p:cNvSpPr>
          <p:nvPr>
            <p:ph type="dt" sz="half" idx="10"/>
          </p:nvPr>
        </p:nvSpPr>
        <p:spPr/>
        <p:txBody>
          <a:bodyPr/>
          <a:lstStyle/>
          <a:p>
            <a:fld id="{9FE14F80-6265-6A4B-BF7B-8A1A308A16D4}" type="datetimeFigureOut">
              <a:rPr lang="da-DK" smtClean="0"/>
              <a:t>07.11.2022</a:t>
            </a:fld>
            <a:endParaRPr lang="da-DK"/>
          </a:p>
        </p:txBody>
      </p:sp>
      <p:sp>
        <p:nvSpPr>
          <p:cNvPr id="6" name="Pladsholder til sidefod 5">
            <a:extLst>
              <a:ext uri="{FF2B5EF4-FFF2-40B4-BE49-F238E27FC236}">
                <a16:creationId xmlns:a16="http://schemas.microsoft.com/office/drawing/2014/main" id="{2E71B57A-1511-0CCB-C8E1-B6D2EF63724A}"/>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8AAD62E-CC0C-0402-B648-8451520B6F4E}"/>
              </a:ext>
            </a:extLst>
          </p:cNvPr>
          <p:cNvSpPr>
            <a:spLocks noGrp="1"/>
          </p:cNvSpPr>
          <p:nvPr>
            <p:ph type="sldNum" sz="quarter" idx="12"/>
          </p:nvPr>
        </p:nvSpPr>
        <p:spPr/>
        <p:txBody>
          <a:bodyPr/>
          <a:lstStyle/>
          <a:p>
            <a:fld id="{03881D82-F761-6B42-8F59-09F4F552628F}" type="slidenum">
              <a:rPr lang="da-DK" smtClean="0"/>
              <a:t>‹nr.›</a:t>
            </a:fld>
            <a:endParaRPr lang="da-DK"/>
          </a:p>
        </p:txBody>
      </p:sp>
    </p:spTree>
    <p:extLst>
      <p:ext uri="{BB962C8B-B14F-4D97-AF65-F5344CB8AC3E}">
        <p14:creationId xmlns:p14="http://schemas.microsoft.com/office/powerpoint/2010/main" val="3483526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E3FBCC83-B352-F53E-3256-5562537217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115BFCFF-DC9D-E758-64D9-BCEC872B8D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ADD54AD-E1FB-8B46-7DE4-B189B89E6C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14F80-6265-6A4B-BF7B-8A1A308A16D4}" type="datetimeFigureOut">
              <a:rPr lang="da-DK" smtClean="0"/>
              <a:t>07.11.2022</a:t>
            </a:fld>
            <a:endParaRPr lang="da-DK"/>
          </a:p>
        </p:txBody>
      </p:sp>
      <p:sp>
        <p:nvSpPr>
          <p:cNvPr id="5" name="Pladsholder til sidefod 4">
            <a:extLst>
              <a:ext uri="{FF2B5EF4-FFF2-40B4-BE49-F238E27FC236}">
                <a16:creationId xmlns:a16="http://schemas.microsoft.com/office/drawing/2014/main" id="{395E7550-50BE-F702-9443-D92F785F6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048CDC6E-1E91-6468-9880-99155B23B9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81D82-F761-6B42-8F59-09F4F552628F}" type="slidenum">
              <a:rPr lang="da-DK" smtClean="0"/>
              <a:t>‹nr.›</a:t>
            </a:fld>
            <a:endParaRPr lang="da-DK"/>
          </a:p>
        </p:txBody>
      </p:sp>
    </p:spTree>
    <p:extLst>
      <p:ext uri="{BB962C8B-B14F-4D97-AF65-F5344CB8AC3E}">
        <p14:creationId xmlns:p14="http://schemas.microsoft.com/office/powerpoint/2010/main" val="3552091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8B37FC-66F5-DB7E-7DFA-4F93B453280A}"/>
              </a:ext>
            </a:extLst>
          </p:cNvPr>
          <p:cNvSpPr>
            <a:spLocks noGrp="1"/>
          </p:cNvSpPr>
          <p:nvPr>
            <p:ph type="ctrTitle"/>
          </p:nvPr>
        </p:nvSpPr>
        <p:spPr/>
        <p:txBody>
          <a:bodyPr>
            <a:normAutofit/>
          </a:bodyPr>
          <a:lstStyle/>
          <a:p>
            <a:r>
              <a:rPr lang="da-DK" sz="3200" dirty="0">
                <a:effectLst/>
                <a:latin typeface="+mn-lt"/>
                <a:ea typeface="Times New Roman" panose="02020603050405020304" pitchFamily="18" charset="0"/>
                <a:cs typeface="Times New Roman" panose="02020603050405020304" pitchFamily="18" charset="0"/>
              </a:rPr>
              <a:t>Bedømmelse af specialer og andre større opgaver </a:t>
            </a:r>
            <a:endParaRPr lang="da-DK" sz="3200" dirty="0">
              <a:latin typeface="+mn-lt"/>
            </a:endParaRPr>
          </a:p>
        </p:txBody>
      </p:sp>
      <p:sp>
        <p:nvSpPr>
          <p:cNvPr id="3" name="Undertitel 2">
            <a:extLst>
              <a:ext uri="{FF2B5EF4-FFF2-40B4-BE49-F238E27FC236}">
                <a16:creationId xmlns:a16="http://schemas.microsoft.com/office/drawing/2014/main" id="{E9CF07C4-3584-96C5-3EF0-608FDEF67746}"/>
              </a:ext>
            </a:extLst>
          </p:cNvPr>
          <p:cNvSpPr>
            <a:spLocks noGrp="1"/>
          </p:cNvSpPr>
          <p:nvPr>
            <p:ph type="subTitle" idx="1"/>
          </p:nvPr>
        </p:nvSpPr>
        <p:spPr>
          <a:xfrm>
            <a:off x="1524000" y="3602037"/>
            <a:ext cx="8786648" cy="3008969"/>
          </a:xfrm>
        </p:spPr>
        <p:txBody>
          <a:bodyPr>
            <a:normAutofit fontScale="25000" lnSpcReduction="20000"/>
          </a:bodyPr>
          <a:lstStyle/>
          <a:p>
            <a:endParaRPr lang="da-DK" sz="9600" b="1" dirty="0"/>
          </a:p>
          <a:p>
            <a:endParaRPr lang="da-DK" sz="9600" b="1" dirty="0"/>
          </a:p>
          <a:p>
            <a:r>
              <a:rPr lang="da-DK" sz="9600" b="1" dirty="0"/>
              <a:t>Jens Erik Mogensen</a:t>
            </a:r>
          </a:p>
          <a:p>
            <a:r>
              <a:rPr lang="da-DK" sz="9600" dirty="0"/>
              <a:t>Censornæstformand</a:t>
            </a:r>
          </a:p>
          <a:p>
            <a:r>
              <a:rPr lang="da-DK" sz="9600" dirty="0"/>
              <a:t>Universitetslektor, ledelsesrådgiver, </a:t>
            </a:r>
            <a:r>
              <a:rPr lang="da-DK" sz="9600" dirty="0" err="1"/>
              <a:t>PhD</a:t>
            </a:r>
            <a:endParaRPr lang="da-DK" sz="9600" dirty="0"/>
          </a:p>
          <a:p>
            <a:r>
              <a:rPr lang="da-DK" sz="9600" dirty="0"/>
              <a:t>Prodekan for uddannelse, KU, 2011-2021</a:t>
            </a:r>
          </a:p>
          <a:p>
            <a:r>
              <a:rPr lang="da-DK" sz="9600" dirty="0"/>
              <a:t>Institutleder, KU 2002-2011</a:t>
            </a:r>
          </a:p>
          <a:p>
            <a:r>
              <a:rPr lang="da-DK" sz="9600" dirty="0"/>
              <a:t>Censor fra 1996</a:t>
            </a:r>
          </a:p>
          <a:p>
            <a:endParaRPr lang="da-DK" dirty="0"/>
          </a:p>
        </p:txBody>
      </p:sp>
    </p:spTree>
    <p:extLst>
      <p:ext uri="{BB962C8B-B14F-4D97-AF65-F5344CB8AC3E}">
        <p14:creationId xmlns:p14="http://schemas.microsoft.com/office/powerpoint/2010/main" val="317549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2A205F-C343-FAF7-45A2-86574E5F430B}"/>
              </a:ext>
            </a:extLst>
          </p:cNvPr>
          <p:cNvSpPr>
            <a:spLocks noGrp="1"/>
          </p:cNvSpPr>
          <p:nvPr>
            <p:ph type="title"/>
          </p:nvPr>
        </p:nvSpPr>
        <p:spPr/>
        <p:txBody>
          <a:bodyPr>
            <a:normAutofit/>
          </a:bodyPr>
          <a:lstStyle/>
          <a:p>
            <a:r>
              <a:rPr lang="da-DK" dirty="0"/>
              <a:t>Er et speciale noget specielt..?</a:t>
            </a:r>
          </a:p>
        </p:txBody>
      </p:sp>
    </p:spTree>
    <p:extLst>
      <p:ext uri="{BB962C8B-B14F-4D97-AF65-F5344CB8AC3E}">
        <p14:creationId xmlns:p14="http://schemas.microsoft.com/office/powerpoint/2010/main" val="2650932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36C9C4-9AAE-949E-F430-5B137E26A8FE}"/>
              </a:ext>
            </a:extLst>
          </p:cNvPr>
          <p:cNvSpPr>
            <a:spLocks noGrp="1"/>
          </p:cNvSpPr>
          <p:nvPr>
            <p:ph type="ctrTitle"/>
          </p:nvPr>
        </p:nvSpPr>
        <p:spPr/>
        <p:txBody>
          <a:bodyPr/>
          <a:lstStyle/>
          <a:p>
            <a:r>
              <a:rPr lang="da-DK" dirty="0" err="1"/>
              <a:t>Jein</a:t>
            </a:r>
            <a:endParaRPr lang="da-DK" dirty="0"/>
          </a:p>
        </p:txBody>
      </p:sp>
      <p:sp>
        <p:nvSpPr>
          <p:cNvPr id="3" name="Undertitel 2">
            <a:extLst>
              <a:ext uri="{FF2B5EF4-FFF2-40B4-BE49-F238E27FC236}">
                <a16:creationId xmlns:a16="http://schemas.microsoft.com/office/drawing/2014/main" id="{F91F212E-1FDD-B00C-1616-ACD7EEAC3058}"/>
              </a:ext>
            </a:extLst>
          </p:cNvPr>
          <p:cNvSpPr>
            <a:spLocks noGrp="1"/>
          </p:cNvSpPr>
          <p:nvPr>
            <p:ph type="subTitle" idx="1"/>
          </p:nvPr>
        </p:nvSpPr>
        <p:spPr/>
        <p:txBody>
          <a:bodyPr>
            <a:normAutofit fontScale="92500" lnSpcReduction="20000"/>
          </a:bodyPr>
          <a:lstStyle/>
          <a:p>
            <a:endParaRPr lang="da-DK" dirty="0"/>
          </a:p>
          <a:p>
            <a:pPr marL="342900" indent="-342900" algn="l">
              <a:buFont typeface="Arial" panose="020B0604020202020204" pitchFamily="34" charset="0"/>
              <a:buChar char="•"/>
            </a:pPr>
            <a:r>
              <a:rPr lang="da-DK" dirty="0"/>
              <a:t>Nej. Et speciale er en prøve i studieordningen som alle andre prøver</a:t>
            </a:r>
          </a:p>
          <a:p>
            <a:pPr marL="342900" indent="-342900" algn="l">
              <a:buFont typeface="Arial" panose="020B0604020202020204" pitchFamily="34" charset="0"/>
              <a:buChar char="•"/>
            </a:pPr>
            <a:r>
              <a:rPr lang="da-DK" dirty="0"/>
              <a:t>Ja. Et speciale er omfangsrigt (normalt 60-80 sider), den prøve i studieordningen, der har flest ECTS (oftest 30 ECTS) og fagligt set den dybeste og mest selvstændige prøve i studieordningen</a:t>
            </a:r>
          </a:p>
          <a:p>
            <a:pPr algn="l"/>
            <a:endParaRPr lang="da-DK" dirty="0"/>
          </a:p>
        </p:txBody>
      </p:sp>
    </p:spTree>
    <p:extLst>
      <p:ext uri="{BB962C8B-B14F-4D97-AF65-F5344CB8AC3E}">
        <p14:creationId xmlns:p14="http://schemas.microsoft.com/office/powerpoint/2010/main" val="2850479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C58972-510D-E2C4-541F-76184A1CADB1}"/>
              </a:ext>
            </a:extLst>
          </p:cNvPr>
          <p:cNvSpPr>
            <a:spLocks noGrp="1"/>
          </p:cNvSpPr>
          <p:nvPr>
            <p:ph type="title"/>
          </p:nvPr>
        </p:nvSpPr>
        <p:spPr/>
        <p:txBody>
          <a:bodyPr/>
          <a:lstStyle/>
          <a:p>
            <a:r>
              <a:rPr lang="da-DK" dirty="0"/>
              <a:t>Et speciale er en prøve i studieordningen som alle andre prøver</a:t>
            </a:r>
          </a:p>
        </p:txBody>
      </p:sp>
      <p:sp>
        <p:nvSpPr>
          <p:cNvPr id="3" name="Pladsholder til indhold 2">
            <a:extLst>
              <a:ext uri="{FF2B5EF4-FFF2-40B4-BE49-F238E27FC236}">
                <a16:creationId xmlns:a16="http://schemas.microsoft.com/office/drawing/2014/main" id="{4430BDE6-7CA2-1A36-F275-F7C1DAE0E015}"/>
              </a:ext>
            </a:extLst>
          </p:cNvPr>
          <p:cNvSpPr>
            <a:spLocks noGrp="1"/>
          </p:cNvSpPr>
          <p:nvPr>
            <p:ph idx="1"/>
          </p:nvPr>
        </p:nvSpPr>
        <p:spPr/>
        <p:txBody>
          <a:bodyPr>
            <a:normAutofit fontScale="77500" lnSpcReduction="20000"/>
          </a:bodyPr>
          <a:lstStyle/>
          <a:p>
            <a:pPr marL="0" indent="0">
              <a:buNone/>
            </a:pPr>
            <a:r>
              <a:rPr lang="da-DK" dirty="0"/>
              <a:t>Censor skal:</a:t>
            </a:r>
          </a:p>
          <a:p>
            <a:pPr marL="0" indent="0">
              <a:buNone/>
            </a:pPr>
            <a:endParaRPr lang="da-DK" dirty="0"/>
          </a:p>
          <a:p>
            <a:r>
              <a:rPr lang="da-DK" dirty="0"/>
              <a:t>Sætte sig ind i studieordningen – kende </a:t>
            </a:r>
            <a:r>
              <a:rPr lang="da-DK" u="sng" dirty="0"/>
              <a:t>mål- og fagbeskrivelse</a:t>
            </a:r>
          </a:p>
          <a:p>
            <a:r>
              <a:rPr lang="da-DK" dirty="0"/>
              <a:t>Læse specialet omhyggeligt og danne sig et første indtryk. NB Hvad er censornormen?</a:t>
            </a:r>
          </a:p>
          <a:p>
            <a:r>
              <a:rPr lang="da-DK" dirty="0"/>
              <a:t>Være kritisk opmærksom på snyd, plagiat, uredelighed</a:t>
            </a:r>
          </a:p>
          <a:p>
            <a:r>
              <a:rPr lang="da-DK" dirty="0"/>
              <a:t>Opbevare noter i mindst ét år – herefter makulere dem</a:t>
            </a:r>
          </a:p>
          <a:p>
            <a:r>
              <a:rPr lang="da-DK" dirty="0"/>
              <a:t>Ved voteringen: Argumenterende dialog med eksaminator inden karakterfastsættelsen. Være bevidst om egne grænser, f.eks. fagligt</a:t>
            </a:r>
          </a:p>
          <a:p>
            <a:r>
              <a:rPr lang="da-DK" dirty="0"/>
              <a:t>Kun bedømme </a:t>
            </a:r>
            <a:r>
              <a:rPr lang="da-DK" u="sng" dirty="0"/>
              <a:t>præstationen</a:t>
            </a:r>
            <a:r>
              <a:rPr lang="da-DK" dirty="0"/>
              <a:t> (ikke forholde sig til evt. oplysninger om vejlederkonsultation, tilstedeværelse, private problemer </a:t>
            </a:r>
            <a:r>
              <a:rPr lang="da-DK" dirty="0" err="1"/>
              <a:t>o.lgn</a:t>
            </a:r>
            <a:r>
              <a:rPr lang="da-DK" dirty="0"/>
              <a:t>.)</a:t>
            </a:r>
          </a:p>
          <a:p>
            <a:r>
              <a:rPr lang="da-DK" dirty="0"/>
              <a:t>Udfylde censorindberetningsskema</a:t>
            </a:r>
          </a:p>
          <a:p>
            <a:r>
              <a:rPr lang="da-DK" dirty="0"/>
              <a:t>Iagttage </a:t>
            </a:r>
            <a:r>
              <a:rPr lang="da-DK" dirty="0" err="1"/>
              <a:t>decorum</a:t>
            </a:r>
            <a:r>
              <a:rPr lang="da-DK" dirty="0"/>
              <a:t> (værdighedskravet)</a:t>
            </a:r>
          </a:p>
          <a:p>
            <a:endParaRPr lang="da-DK" dirty="0"/>
          </a:p>
        </p:txBody>
      </p:sp>
    </p:spTree>
    <p:extLst>
      <p:ext uri="{BB962C8B-B14F-4D97-AF65-F5344CB8AC3E}">
        <p14:creationId xmlns:p14="http://schemas.microsoft.com/office/powerpoint/2010/main" val="2318831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ED22B0-2702-00EE-905F-65AC9D4C3AFC}"/>
              </a:ext>
            </a:extLst>
          </p:cNvPr>
          <p:cNvSpPr>
            <a:spLocks noGrp="1"/>
          </p:cNvSpPr>
          <p:nvPr>
            <p:ph type="title"/>
          </p:nvPr>
        </p:nvSpPr>
        <p:spPr/>
        <p:txBody>
          <a:bodyPr/>
          <a:lstStyle/>
          <a:p>
            <a:r>
              <a:rPr lang="da-DK" dirty="0"/>
              <a:t>Sætte sig ind i studieordningen og andre vilkår…</a:t>
            </a:r>
          </a:p>
        </p:txBody>
      </p:sp>
      <p:sp>
        <p:nvSpPr>
          <p:cNvPr id="3" name="Pladsholder til indhold 2">
            <a:extLst>
              <a:ext uri="{FF2B5EF4-FFF2-40B4-BE49-F238E27FC236}">
                <a16:creationId xmlns:a16="http://schemas.microsoft.com/office/drawing/2014/main" id="{1D2665E9-A7DD-F797-9BD5-65C8F3AC1E0E}"/>
              </a:ext>
            </a:extLst>
          </p:cNvPr>
          <p:cNvSpPr>
            <a:spLocks noGrp="1"/>
          </p:cNvSpPr>
          <p:nvPr>
            <p:ph idx="1"/>
          </p:nvPr>
        </p:nvSpPr>
        <p:spPr/>
        <p:txBody>
          <a:bodyPr>
            <a:normAutofit/>
          </a:bodyPr>
          <a:lstStyle/>
          <a:p>
            <a:r>
              <a:rPr lang="da-DK" dirty="0"/>
              <a:t>Opdatere sig på, hvad et speciale er i dag og ifølge studieordningen</a:t>
            </a:r>
          </a:p>
          <a:p>
            <a:r>
              <a:rPr lang="da-DK" dirty="0"/>
              <a:t>Et speciale er ikke nødvendigvis det samme, som da censor studerede</a:t>
            </a:r>
          </a:p>
          <a:p>
            <a:r>
              <a:rPr lang="da-DK" dirty="0"/>
              <a:t>Den studerende har typisk et semester til udarbejdelsen, jf. studiefremdriftsreformen</a:t>
            </a:r>
          </a:p>
          <a:p>
            <a:r>
              <a:rPr lang="da-DK" dirty="0"/>
              <a:t>Hvilken type speciale? F.eks. </a:t>
            </a:r>
            <a:r>
              <a:rPr lang="da-DK" i="1" dirty="0"/>
              <a:t>monografispeciale</a:t>
            </a:r>
            <a:r>
              <a:rPr lang="da-DK" dirty="0"/>
              <a:t> eller </a:t>
            </a:r>
            <a:r>
              <a:rPr lang="da-DK" i="1" dirty="0"/>
              <a:t>produktspeciale</a:t>
            </a:r>
          </a:p>
          <a:p>
            <a:r>
              <a:rPr lang="da-DK" dirty="0"/>
              <a:t>NB </a:t>
            </a:r>
            <a:r>
              <a:rPr lang="da-DK" i="1" dirty="0"/>
              <a:t>Erhvervsspeciale</a:t>
            </a:r>
            <a:r>
              <a:rPr lang="da-DK" dirty="0"/>
              <a:t>:</a:t>
            </a:r>
          </a:p>
          <a:p>
            <a:pPr marL="914400" lvl="2" indent="0">
              <a:buNone/>
            </a:pPr>
            <a:r>
              <a:rPr lang="da-DK" sz="1400" dirty="0">
                <a:solidFill>
                  <a:srgbClr val="0A0A0A"/>
                </a:solidFill>
                <a:effectLst/>
                <a:latin typeface="Georgia" panose="02040502050405020303" pitchFamily="18" charset="0"/>
                <a:ea typeface="Times New Roman" panose="02020603050405020304" pitchFamily="18" charset="0"/>
              </a:rPr>
              <a:t>”Et speciale skrevet i samarbejde med en virksomhed eller en organisation skrives på nøjagtig samme vilkår som andre specialer. Det betyder, at den studerende skal følge studieordningen og de specialeregler, der gælder på det institut, hvor vedkommende er indskrevet. Et erhvervsspeciale er ikke en specialetype i sig selv, men skal udformes som en af de specialetyper, der er beskrevet i studieordningen. Eksempelvis kan det udarbejdes som et monografispeciale eller et produktspeciale.”</a:t>
            </a:r>
            <a:endParaRPr lang="da-DK" sz="1400" dirty="0">
              <a:effectLst/>
              <a:latin typeface="Times New Roman" panose="02020603050405020304" pitchFamily="18" charset="0"/>
              <a:ea typeface="Times New Roman" panose="02020603050405020304" pitchFamily="18" charset="0"/>
            </a:endParaRPr>
          </a:p>
          <a:p>
            <a:endParaRPr lang="da-DK" sz="1400" dirty="0"/>
          </a:p>
          <a:p>
            <a:endParaRPr lang="da-DK" dirty="0"/>
          </a:p>
          <a:p>
            <a:endParaRPr lang="da-DK" dirty="0"/>
          </a:p>
          <a:p>
            <a:endParaRPr lang="da-DK" dirty="0"/>
          </a:p>
        </p:txBody>
      </p:sp>
    </p:spTree>
    <p:extLst>
      <p:ext uri="{BB962C8B-B14F-4D97-AF65-F5344CB8AC3E}">
        <p14:creationId xmlns:p14="http://schemas.microsoft.com/office/powerpoint/2010/main" val="934935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1DBC93-2966-583E-D6B2-46D6A6A8BC8F}"/>
              </a:ext>
            </a:extLst>
          </p:cNvPr>
          <p:cNvSpPr>
            <a:spLocks noGrp="1"/>
          </p:cNvSpPr>
          <p:nvPr>
            <p:ph type="title"/>
          </p:nvPr>
        </p:nvSpPr>
        <p:spPr/>
        <p:txBody>
          <a:bodyPr/>
          <a:lstStyle/>
          <a:p>
            <a:r>
              <a:rPr lang="da-DK" dirty="0"/>
              <a:t>Et speciale er også lidt specielt…</a:t>
            </a:r>
          </a:p>
        </p:txBody>
      </p:sp>
      <p:sp>
        <p:nvSpPr>
          <p:cNvPr id="3" name="Pladsholder til indhold 2">
            <a:extLst>
              <a:ext uri="{FF2B5EF4-FFF2-40B4-BE49-F238E27FC236}">
                <a16:creationId xmlns:a16="http://schemas.microsoft.com/office/drawing/2014/main" id="{2B5A675B-3A8B-60D9-AA0E-A59EA7DAF6B6}"/>
              </a:ext>
            </a:extLst>
          </p:cNvPr>
          <p:cNvSpPr>
            <a:spLocks noGrp="1"/>
          </p:cNvSpPr>
          <p:nvPr>
            <p:ph idx="1"/>
          </p:nvPr>
        </p:nvSpPr>
        <p:spPr/>
        <p:txBody>
          <a:bodyPr>
            <a:normAutofit fontScale="62500" lnSpcReduction="20000"/>
          </a:bodyPr>
          <a:lstStyle/>
          <a:p>
            <a:r>
              <a:rPr lang="da-DK" dirty="0"/>
              <a:t>Omfangsrigt med typisk megen læst litteratur</a:t>
            </a:r>
          </a:p>
          <a:p>
            <a:r>
              <a:rPr lang="da-DK" dirty="0"/>
              <a:t>Censor forventes ikke at læse al litteraturen og sætte sig dybt ind i fagligheden. NB: Censornormen!</a:t>
            </a:r>
          </a:p>
          <a:p>
            <a:r>
              <a:rPr lang="da-DK" dirty="0"/>
              <a:t>Censor læser omhyggeligt og kritisk</a:t>
            </a:r>
          </a:p>
          <a:p>
            <a:r>
              <a:rPr lang="da-DK" dirty="0"/>
              <a:t>Lever specialet op til almindelige akademiske standarder?</a:t>
            </a:r>
          </a:p>
          <a:p>
            <a:r>
              <a:rPr lang="da-DK" dirty="0"/>
              <a:t>Er dispositionen velvalgt?</a:t>
            </a:r>
          </a:p>
          <a:p>
            <a:r>
              <a:rPr lang="da-DK" dirty="0"/>
              <a:t>Hænger de enkelte dele godt sammen, og er de proportioneret hensigtsmæssigt?</a:t>
            </a:r>
          </a:p>
          <a:p>
            <a:r>
              <a:rPr lang="da-DK" dirty="0"/>
              <a:t>Kan forfatteren diskutere selvstændigt, eller refereres litteraturen mere uselvstændigt?</a:t>
            </a:r>
          </a:p>
          <a:p>
            <a:r>
              <a:rPr lang="da-DK" dirty="0"/>
              <a:t>Er der en klar problemformulering?</a:t>
            </a:r>
          </a:p>
          <a:p>
            <a:r>
              <a:rPr lang="da-DK" dirty="0"/>
              <a:t>Er der en god progression og en ”rød tråd”?</a:t>
            </a:r>
          </a:p>
          <a:p>
            <a:r>
              <a:rPr lang="da-DK" dirty="0"/>
              <a:t>Besvarer specialet problemformuleringen? (sammenhold f.eks. indledning og konklusion)</a:t>
            </a:r>
          </a:p>
          <a:p>
            <a:r>
              <a:rPr lang="da-DK" dirty="0"/>
              <a:t>Bedømmelsen foregår som en argumenterende dialog med eksaminator. Være bevidst om egne </a:t>
            </a:r>
            <a:r>
              <a:rPr lang="da-DK"/>
              <a:t>begrænsninger. Først </a:t>
            </a:r>
            <a:r>
              <a:rPr lang="da-DK" dirty="0"/>
              <a:t>til slut gives karakteren</a:t>
            </a:r>
          </a:p>
          <a:p>
            <a:r>
              <a:rPr lang="da-DK" dirty="0"/>
              <a:t>Censor er en uafhængig og selvstændig instans og bedømmer til syvende og sidst efter sin egen overbevisning.</a:t>
            </a:r>
          </a:p>
          <a:p>
            <a:endParaRPr lang="da-DK" dirty="0"/>
          </a:p>
        </p:txBody>
      </p:sp>
    </p:spTree>
    <p:extLst>
      <p:ext uri="{BB962C8B-B14F-4D97-AF65-F5344CB8AC3E}">
        <p14:creationId xmlns:p14="http://schemas.microsoft.com/office/powerpoint/2010/main" val="98957999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477</Words>
  <Application>Microsoft Macintosh PowerPoint</Application>
  <PresentationFormat>Widescreen</PresentationFormat>
  <Paragraphs>47</Paragraphs>
  <Slides>6</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6</vt:i4>
      </vt:variant>
    </vt:vector>
  </HeadingPairs>
  <TitlesOfParts>
    <vt:vector size="12" baseType="lpstr">
      <vt:lpstr>Arial</vt:lpstr>
      <vt:lpstr>Calibri</vt:lpstr>
      <vt:lpstr>Calibri Light</vt:lpstr>
      <vt:lpstr>Georgia</vt:lpstr>
      <vt:lpstr>Times New Roman</vt:lpstr>
      <vt:lpstr>Office-tema</vt:lpstr>
      <vt:lpstr>Bedømmelse af specialer og andre større opgaver </vt:lpstr>
      <vt:lpstr>Er et speciale noget specielt..?</vt:lpstr>
      <vt:lpstr>Jein</vt:lpstr>
      <vt:lpstr>Et speciale er en prøve i studieordningen som alle andre prøver</vt:lpstr>
      <vt:lpstr>Sætte sig ind i studieordningen og andre vilkår…</vt:lpstr>
      <vt:lpstr>Et speciale er også lidt specielt…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Bedømmelse af specialer og andre større opgaver </dc:title>
  <dc:creator>Jens Erik Mogensen</dc:creator>
  <cp:lastModifiedBy>Jens Erik Mogensen</cp:lastModifiedBy>
  <cp:revision>3</cp:revision>
  <dcterms:created xsi:type="dcterms:W3CDTF">2022-11-07T12:37:59Z</dcterms:created>
  <dcterms:modified xsi:type="dcterms:W3CDTF">2022-11-07T13:44:21Z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a2630e2-1ac5-455e-8217-0156b1936a76_Enabled">
    <vt:lpwstr>true</vt:lpwstr>
  </property>
  <property fmtid="{D5CDD505-2E9C-101B-9397-08002B2CF9AE}" pid="3" name="MSIP_Label_6a2630e2-1ac5-455e-8217-0156b1936a76_SetDate">
    <vt:lpwstr>2022-11-07T12:54:13Z</vt:lpwstr>
  </property>
  <property fmtid="{D5CDD505-2E9C-101B-9397-08002B2CF9AE}" pid="4" name="MSIP_Label_6a2630e2-1ac5-455e-8217-0156b1936a76_Method">
    <vt:lpwstr>Standard</vt:lpwstr>
  </property>
  <property fmtid="{D5CDD505-2E9C-101B-9397-08002B2CF9AE}" pid="5" name="MSIP_Label_6a2630e2-1ac5-455e-8217-0156b1936a76_Name">
    <vt:lpwstr>Notclass</vt:lpwstr>
  </property>
  <property fmtid="{D5CDD505-2E9C-101B-9397-08002B2CF9AE}" pid="6" name="MSIP_Label_6a2630e2-1ac5-455e-8217-0156b1936a76_SiteId">
    <vt:lpwstr>a3927f91-cda1-4696-af89-8c9f1ceffa91</vt:lpwstr>
  </property>
  <property fmtid="{D5CDD505-2E9C-101B-9397-08002B2CF9AE}" pid="7" name="MSIP_Label_6a2630e2-1ac5-455e-8217-0156b1936a76_ActionId">
    <vt:lpwstr>ff72b976-33c6-4b9b-86fe-d4d77a4914f1</vt:lpwstr>
  </property>
  <property fmtid="{D5CDD505-2E9C-101B-9397-08002B2CF9AE}" pid="8" name="MSIP_Label_6a2630e2-1ac5-455e-8217-0156b1936a76_ContentBits">
    <vt:lpwstr>0</vt:lpwstr>
  </property>
</Properties>
</file>