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0F0A"/>
    <a:srgbClr val="F7A600"/>
    <a:srgbClr val="F58427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BD6CC-2419-4A04-A86A-C72B9F29EB0B}" type="datetimeFigureOut">
              <a:rPr lang="da-DK" smtClean="0"/>
              <a:t>20-11-2019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80EF9-5223-457B-8889-53942414E4C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5377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80EF9-5223-457B-8889-53942414E4C5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4330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103DE-6E6B-4918-84D6-BD98BCC45046}" type="datetimeFigureOut">
              <a:rPr lang="da-DK" smtClean="0"/>
              <a:t>20-11-2019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A5596-599C-404C-BE2A-09D1A9CC93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205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103DE-6E6B-4918-84D6-BD98BCC45046}" type="datetimeFigureOut">
              <a:rPr lang="da-DK" smtClean="0"/>
              <a:t>20-11-2019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A5596-599C-404C-BE2A-09D1A9CC93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3535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103DE-6E6B-4918-84D6-BD98BCC45046}" type="datetimeFigureOut">
              <a:rPr lang="da-DK" smtClean="0"/>
              <a:t>20-11-2019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A5596-599C-404C-BE2A-09D1A9CC93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2876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103DE-6E6B-4918-84D6-BD98BCC45046}" type="datetimeFigureOut">
              <a:rPr lang="da-DK" smtClean="0"/>
              <a:t>20-11-2019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A5596-599C-404C-BE2A-09D1A9CC93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19697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103DE-6E6B-4918-84D6-BD98BCC45046}" type="datetimeFigureOut">
              <a:rPr lang="da-DK" smtClean="0"/>
              <a:t>20-11-2019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A5596-599C-404C-BE2A-09D1A9CC93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05848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103DE-6E6B-4918-84D6-BD98BCC45046}" type="datetimeFigureOut">
              <a:rPr lang="da-DK" smtClean="0"/>
              <a:t>20-11-2019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A5596-599C-404C-BE2A-09D1A9CC93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1803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103DE-6E6B-4918-84D6-BD98BCC45046}" type="datetimeFigureOut">
              <a:rPr lang="da-DK" smtClean="0"/>
              <a:t>20-11-2019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A5596-599C-404C-BE2A-09D1A9CC93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27913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103DE-6E6B-4918-84D6-BD98BCC45046}" type="datetimeFigureOut">
              <a:rPr lang="da-DK" smtClean="0"/>
              <a:t>20-11-2019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A5596-599C-404C-BE2A-09D1A9CC93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0827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103DE-6E6B-4918-84D6-BD98BCC45046}" type="datetimeFigureOut">
              <a:rPr lang="da-DK" smtClean="0"/>
              <a:t>20-11-2019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A5596-599C-404C-BE2A-09D1A9CC93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51532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103DE-6E6B-4918-84D6-BD98BCC45046}" type="datetimeFigureOut">
              <a:rPr lang="da-DK" smtClean="0"/>
              <a:t>20-11-2019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A5596-599C-404C-BE2A-09D1A9CC93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07261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103DE-6E6B-4918-84D6-BD98BCC45046}" type="datetimeFigureOut">
              <a:rPr lang="da-DK" smtClean="0"/>
              <a:t>20-11-2019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A5596-599C-404C-BE2A-09D1A9CC93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1508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103DE-6E6B-4918-84D6-BD98BCC45046}" type="datetimeFigureOut">
              <a:rPr lang="da-DK" smtClean="0"/>
              <a:t>20-11-2019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A5596-599C-404C-BE2A-09D1A9CC93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3605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61000">
                <a:srgbClr val="C32A08"/>
              </a:gs>
              <a:gs pos="41000">
                <a:srgbClr val="D74505"/>
              </a:gs>
              <a:gs pos="12000">
                <a:srgbClr val="FF7A00"/>
              </a:gs>
              <a:gs pos="88000">
                <a:srgbClr val="AE0F0A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AE0F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405"/>
          <a:stretch/>
        </p:blipFill>
        <p:spPr>
          <a:xfrm>
            <a:off x="7092280" y="5949280"/>
            <a:ext cx="1889343" cy="843844"/>
          </a:xfrm>
          <a:prstGeom prst="rect">
            <a:avLst/>
          </a:prstGeom>
        </p:spPr>
      </p:pic>
      <p:sp>
        <p:nvSpPr>
          <p:cNvPr id="11" name="Tekstboks 10"/>
          <p:cNvSpPr txBox="1"/>
          <p:nvPr/>
        </p:nvSpPr>
        <p:spPr>
          <a:xfrm>
            <a:off x="0" y="719987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da-DK" sz="3600" b="1" dirty="0">
              <a:solidFill>
                <a:prstClr val="white"/>
              </a:solidFill>
              <a:latin typeface="AU Passata" panose="020B0503030502030804" pitchFamily="34" charset="0"/>
            </a:endParaRPr>
          </a:p>
          <a:p>
            <a:pPr lvl="0" algn="ctr"/>
            <a:r>
              <a:rPr lang="da-DK" sz="3600" b="1" dirty="0" smtClean="0">
                <a:solidFill>
                  <a:prstClr val="white"/>
                </a:solidFill>
                <a:latin typeface="AU Passata" panose="020B0503030502030804" pitchFamily="34" charset="0"/>
              </a:rPr>
              <a:t>Oplev din kommende uddannelse</a:t>
            </a:r>
          </a:p>
        </p:txBody>
      </p:sp>
      <p:sp>
        <p:nvSpPr>
          <p:cNvPr id="14" name="Tekstboks 13"/>
          <p:cNvSpPr txBox="1"/>
          <p:nvPr/>
        </p:nvSpPr>
        <p:spPr>
          <a:xfrm>
            <a:off x="0" y="1844824"/>
            <a:ext cx="915428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2400" b="1" dirty="0" smtClean="0">
              <a:solidFill>
                <a:schemeClr val="bg1"/>
              </a:solidFill>
              <a:latin typeface="AU Passata" panose="020B0503030502030804" pitchFamily="34" charset="0"/>
            </a:endParaRPr>
          </a:p>
          <a:p>
            <a:pPr algn="ctr"/>
            <a:r>
              <a:rPr lang="da-DK" sz="2400" dirty="0" smtClean="0">
                <a:solidFill>
                  <a:schemeClr val="bg1"/>
                </a:solidFill>
                <a:latin typeface="AU Passata" panose="020B0503030502030804" pitchFamily="34" charset="0"/>
              </a:rPr>
              <a:t>Vi slår dørene op i Aarhus</a:t>
            </a:r>
            <a:endParaRPr lang="da-DK" sz="2200" dirty="0" smtClean="0">
              <a:solidFill>
                <a:schemeClr val="bg1"/>
              </a:solidFill>
              <a:latin typeface="AU Passata" panose="020B0503030502030804" pitchFamily="34" charset="0"/>
            </a:endParaRPr>
          </a:p>
          <a:p>
            <a:pPr algn="ctr"/>
            <a:endParaRPr lang="da-DK" dirty="0" smtClean="0">
              <a:solidFill>
                <a:schemeClr val="bg1"/>
              </a:solidFill>
              <a:latin typeface="AU Passata" panose="020B0503030502030804" pitchFamily="34" charset="0"/>
            </a:endParaRPr>
          </a:p>
          <a:p>
            <a:pPr algn="ctr"/>
            <a:r>
              <a:rPr lang="da-DK" dirty="0" smtClean="0">
                <a:solidFill>
                  <a:schemeClr val="bg1"/>
                </a:solidFill>
                <a:latin typeface="AU Passata" panose="020B0503030502030804" pitchFamily="34" charset="0"/>
              </a:rPr>
              <a:t>Mød de studerende, besøg uddannelsesstederne</a:t>
            </a:r>
          </a:p>
          <a:p>
            <a:pPr algn="ctr"/>
            <a:r>
              <a:rPr lang="da-DK" dirty="0" smtClean="0">
                <a:solidFill>
                  <a:schemeClr val="bg1"/>
                </a:solidFill>
                <a:latin typeface="AU Passata" panose="020B0503030502030804" pitchFamily="34" charset="0"/>
              </a:rPr>
              <a:t>og bliv klogere på, hvilken uddannelse </a:t>
            </a:r>
          </a:p>
          <a:p>
            <a:pPr algn="ctr"/>
            <a:r>
              <a:rPr lang="da-DK" dirty="0" smtClean="0">
                <a:solidFill>
                  <a:schemeClr val="bg1"/>
                </a:solidFill>
                <a:latin typeface="AU Passata" panose="020B0503030502030804" pitchFamily="34" charset="0"/>
              </a:rPr>
              <a:t>der passer til dig.</a:t>
            </a:r>
            <a:endParaRPr lang="da-DK" dirty="0">
              <a:solidFill>
                <a:schemeClr val="bg1"/>
              </a:solidFill>
              <a:latin typeface="AU Passata" panose="020B0503030502030804" pitchFamily="34" charset="0"/>
            </a:endParaRPr>
          </a:p>
          <a:p>
            <a:pPr algn="ctr"/>
            <a:endParaRPr lang="da-DK" sz="2400" b="1" dirty="0" smtClean="0">
              <a:solidFill>
                <a:schemeClr val="bg1"/>
              </a:solidFill>
              <a:latin typeface="AU Passata" panose="020B0503030502030804" pitchFamily="34" charset="0"/>
            </a:endParaRPr>
          </a:p>
          <a:p>
            <a:pPr algn="ctr"/>
            <a:r>
              <a:rPr lang="da-DK" sz="2400" b="1" dirty="0" smtClean="0">
                <a:solidFill>
                  <a:schemeClr val="bg1"/>
                </a:solidFill>
                <a:latin typeface="AU Passata" panose="020B0503030502030804" pitchFamily="34" charset="0"/>
              </a:rPr>
              <a:t>27., 28. og 29. februar 2020</a:t>
            </a:r>
          </a:p>
          <a:p>
            <a:pPr algn="ctr"/>
            <a:endParaRPr lang="da-DK" dirty="0">
              <a:solidFill>
                <a:schemeClr val="bg1"/>
              </a:solidFill>
              <a:latin typeface="AU Passata" panose="020B0503030502030804" pitchFamily="34" charset="0"/>
            </a:endParaRPr>
          </a:p>
          <a:p>
            <a:pPr algn="ctr"/>
            <a:endParaRPr lang="da-DK" sz="3600" dirty="0" smtClean="0">
              <a:solidFill>
                <a:schemeClr val="bg1"/>
              </a:solidFill>
              <a:latin typeface="AU Passata" panose="020B0503030502030804" pitchFamily="34" charset="0"/>
            </a:endParaRPr>
          </a:p>
          <a:p>
            <a:pPr algn="ctr"/>
            <a:endParaRPr lang="da-DK" sz="3600" dirty="0">
              <a:solidFill>
                <a:schemeClr val="bg1"/>
              </a:solidFill>
              <a:latin typeface="AU Passata" panose="020B0503030502030804" pitchFamily="34" charset="0"/>
            </a:endParaRPr>
          </a:p>
        </p:txBody>
      </p:sp>
      <p:sp>
        <p:nvSpPr>
          <p:cNvPr id="17" name="Tekstboks 16"/>
          <p:cNvSpPr txBox="1"/>
          <p:nvPr/>
        </p:nvSpPr>
        <p:spPr>
          <a:xfrm>
            <a:off x="10288" y="4501278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a-DK" sz="2000" b="1" dirty="0" smtClean="0">
              <a:solidFill>
                <a:schemeClr val="bg1"/>
              </a:solidFill>
              <a:latin typeface="AU Passata" panose="020B0503030502030804" pitchFamily="34" charset="0"/>
            </a:endParaRPr>
          </a:p>
          <a:p>
            <a:pPr algn="ctr"/>
            <a:endParaRPr lang="da-DK" sz="2000" b="1" dirty="0" smtClean="0">
              <a:solidFill>
                <a:schemeClr val="bg1"/>
              </a:solidFill>
              <a:latin typeface="AU Passata" panose="020B0503030502030804" pitchFamily="34" charset="0"/>
            </a:endParaRPr>
          </a:p>
          <a:p>
            <a:pPr algn="ctr"/>
            <a:endParaRPr lang="da-DK" sz="2000" b="1" dirty="0">
              <a:solidFill>
                <a:schemeClr val="bg1"/>
              </a:solidFill>
              <a:latin typeface="AU Passata" panose="020B0503030502030804" pitchFamily="34" charset="0"/>
            </a:endParaRPr>
          </a:p>
          <a:p>
            <a:pPr algn="ctr"/>
            <a:r>
              <a:rPr lang="da-DK" sz="2000" b="1" dirty="0" smtClean="0">
                <a:solidFill>
                  <a:schemeClr val="bg1"/>
                </a:solidFill>
                <a:latin typeface="AU Passata" panose="020B0503030502030804" pitchFamily="34" charset="0"/>
              </a:rPr>
              <a:t>Husk muligheden for at søge transportstøtte!</a:t>
            </a:r>
          </a:p>
          <a:p>
            <a:pPr algn="ctr"/>
            <a:r>
              <a:rPr lang="da-DK" sz="2000" dirty="0" smtClean="0">
                <a:solidFill>
                  <a:schemeClr val="bg1"/>
                </a:solidFill>
                <a:latin typeface="AU Passata" panose="020B0503030502030804" pitchFamily="34" charset="0"/>
              </a:rPr>
              <a:t>Bliv klogere på </a:t>
            </a:r>
            <a:r>
              <a:rPr lang="da-DK" sz="2000" u="sng" dirty="0" smtClean="0">
                <a:solidFill>
                  <a:schemeClr val="bg1"/>
                </a:solidFill>
                <a:latin typeface="AU Passata" panose="020B0503030502030804" pitchFamily="34" charset="0"/>
              </a:rPr>
              <a:t>www.u-days.dk</a:t>
            </a:r>
            <a:endParaRPr lang="da-DK" sz="2000" u="sng" dirty="0">
              <a:solidFill>
                <a:schemeClr val="bg1"/>
              </a:solidFill>
              <a:latin typeface="AU Passata" panose="020B0503030502030804" pitchFamily="34" charset="0"/>
            </a:endParaRPr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949280"/>
            <a:ext cx="1048632" cy="651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049404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49</Words>
  <Application>Microsoft Office PowerPoint</Application>
  <PresentationFormat>Skærmshow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AU Passata</vt:lpstr>
      <vt:lpstr>Calibri</vt:lpstr>
      <vt:lpstr>Kontortema</vt:lpstr>
      <vt:lpstr>PowerPoint-præsentation</vt:lpstr>
    </vt:vector>
  </TitlesOfParts>
  <Company>NFIT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Tobias Jensen</dc:creator>
  <cp:lastModifiedBy>Karoline Møller Schäfer</cp:lastModifiedBy>
  <cp:revision>31</cp:revision>
  <dcterms:created xsi:type="dcterms:W3CDTF">2013-11-26T09:17:02Z</dcterms:created>
  <dcterms:modified xsi:type="dcterms:W3CDTF">2019-11-20T08:31:38Z</dcterms:modified>
</cp:coreProperties>
</file>